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3" r:id="rId4"/>
    <p:sldMasterId id="2147483906" r:id="rId5"/>
    <p:sldMasterId id="2147483724" r:id="rId6"/>
    <p:sldMasterId id="2147483768" r:id="rId7"/>
    <p:sldMasterId id="2147483784" r:id="rId8"/>
  </p:sldMasterIdLst>
  <p:notesMasterIdLst>
    <p:notesMasterId r:id="rId32"/>
  </p:notesMasterIdLst>
  <p:handoutMasterIdLst>
    <p:handoutMasterId r:id="rId33"/>
  </p:handoutMasterIdLst>
  <p:sldIdLst>
    <p:sldId id="274" r:id="rId9"/>
    <p:sldId id="256" r:id="rId10"/>
    <p:sldId id="283" r:id="rId11"/>
    <p:sldId id="284" r:id="rId12"/>
    <p:sldId id="258" r:id="rId13"/>
    <p:sldId id="261" r:id="rId14"/>
    <p:sldId id="285" r:id="rId15"/>
    <p:sldId id="286" r:id="rId16"/>
    <p:sldId id="287" r:id="rId17"/>
    <p:sldId id="265" r:id="rId18"/>
    <p:sldId id="267" r:id="rId19"/>
    <p:sldId id="292" r:id="rId20"/>
    <p:sldId id="289" r:id="rId21"/>
    <p:sldId id="290" r:id="rId22"/>
    <p:sldId id="293" r:id="rId23"/>
    <p:sldId id="291" r:id="rId24"/>
    <p:sldId id="288" r:id="rId25"/>
    <p:sldId id="259" r:id="rId26"/>
    <p:sldId id="263" r:id="rId27"/>
    <p:sldId id="282" r:id="rId28"/>
    <p:sldId id="294" r:id="rId29"/>
    <p:sldId id="295" r:id="rId30"/>
    <p:sldId id="273"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022453"/>
    <a:srgbClr val="003366"/>
    <a:srgbClr val="1084C4"/>
    <a:srgbClr val="0B56A7"/>
    <a:srgbClr val="FF0066"/>
    <a:srgbClr val="1C64C7"/>
    <a:srgbClr val="1856A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53"/>
    <p:restoredTop sz="69907"/>
  </p:normalViewPr>
  <p:slideViewPr>
    <p:cSldViewPr snapToGrid="0">
      <p:cViewPr varScale="1">
        <p:scale>
          <a:sx n="50" d="100"/>
          <a:sy n="50" d="100"/>
        </p:scale>
        <p:origin x="1776" y="4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C89EE39-CF8D-2A47-8F39-9E9760A8FBCB}" type="datetimeFigureOut">
              <a:rPr lang="en-US" smtClean="0"/>
              <a:t>12/7/2020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A9BDC09-E220-4448-BC14-E5C2E22AAF77}" type="slidenum">
              <a:rPr lang="en-US" smtClean="0"/>
              <a:t>‹#›</a:t>
            </a:fld>
            <a:endParaRPr lang="en-US"/>
          </a:p>
        </p:txBody>
      </p:sp>
    </p:spTree>
    <p:extLst>
      <p:ext uri="{BB962C8B-B14F-4D97-AF65-F5344CB8AC3E}">
        <p14:creationId xmlns:p14="http://schemas.microsoft.com/office/powerpoint/2010/main" val="31428003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E649B3-DEEC-E34F-8A2E-F58E701103C8}" type="datetimeFigureOut">
              <a:rPr lang="en-US" smtClean="0"/>
              <a:t>12/7/2020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600C75-6761-7F49-A2CC-1B922DA3FE24}" type="slidenum">
              <a:rPr lang="en-US" smtClean="0"/>
              <a:t>‹#›</a:t>
            </a:fld>
            <a:endParaRPr lang="en-US"/>
          </a:p>
        </p:txBody>
      </p:sp>
    </p:spTree>
    <p:extLst>
      <p:ext uri="{BB962C8B-B14F-4D97-AF65-F5344CB8AC3E}">
        <p14:creationId xmlns:p14="http://schemas.microsoft.com/office/powerpoint/2010/main" val="41607048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Sales reps may remove slides as they feel appropriate.</a:t>
            </a:r>
          </a:p>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a:t>
            </a:fld>
            <a:endParaRPr lang="en-US"/>
          </a:p>
        </p:txBody>
      </p:sp>
    </p:spTree>
    <p:extLst>
      <p:ext uri="{BB962C8B-B14F-4D97-AF65-F5344CB8AC3E}">
        <p14:creationId xmlns:p14="http://schemas.microsoft.com/office/powerpoint/2010/main" val="4031461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11</a:t>
            </a:fld>
            <a:endParaRPr lang="en-US"/>
          </a:p>
        </p:txBody>
      </p:sp>
    </p:spTree>
    <p:extLst>
      <p:ext uri="{BB962C8B-B14F-4D97-AF65-F5344CB8AC3E}">
        <p14:creationId xmlns:p14="http://schemas.microsoft.com/office/powerpoint/2010/main" val="11703322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Quote from </a:t>
            </a:r>
            <a:r>
              <a:rPr lang="en-US" sz="1200" b="1" kern="1200" dirty="0" err="1">
                <a:solidFill>
                  <a:schemeClr val="tx1"/>
                </a:solidFill>
                <a:effectLst/>
                <a:latin typeface="+mn-lt"/>
                <a:ea typeface="+mn-ea"/>
                <a:cs typeface="+mn-cs"/>
              </a:rPr>
              <a:t>stratus</a:t>
            </a:r>
            <a:r>
              <a:rPr lang="en-US" sz="1200" kern="1200" dirty="0" err="1">
                <a:solidFill>
                  <a:schemeClr val="tx1"/>
                </a:solidFill>
                <a:effectLst/>
                <a:latin typeface="+mn-lt"/>
                <a:ea typeface="+mn-ea"/>
                <a:cs typeface="+mn-cs"/>
              </a:rPr>
              <a:t>time</a:t>
            </a:r>
            <a:r>
              <a:rPr lang="en-US" sz="1200" kern="1200" dirty="0">
                <a:solidFill>
                  <a:schemeClr val="tx1"/>
                </a:solidFill>
                <a:effectLst/>
                <a:latin typeface="+mn-lt"/>
                <a:ea typeface="+mn-ea"/>
                <a:cs typeface="+mn-cs"/>
              </a:rPr>
              <a:t> customer, Tara Hood</a:t>
            </a:r>
          </a:p>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12</a:t>
            </a:fld>
            <a:endParaRPr lang="en-US"/>
          </a:p>
        </p:txBody>
      </p:sp>
    </p:spTree>
    <p:extLst>
      <p:ext uri="{BB962C8B-B14F-4D97-AF65-F5344CB8AC3E}">
        <p14:creationId xmlns:p14="http://schemas.microsoft.com/office/powerpoint/2010/main" val="3565134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13</a:t>
            </a:fld>
            <a:endParaRPr lang="en-US"/>
          </a:p>
        </p:txBody>
      </p:sp>
    </p:spTree>
    <p:extLst>
      <p:ext uri="{BB962C8B-B14F-4D97-AF65-F5344CB8AC3E}">
        <p14:creationId xmlns:p14="http://schemas.microsoft.com/office/powerpoint/2010/main" val="1841963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14</a:t>
            </a:fld>
            <a:endParaRPr lang="en-US"/>
          </a:p>
        </p:txBody>
      </p:sp>
    </p:spTree>
    <p:extLst>
      <p:ext uri="{BB962C8B-B14F-4D97-AF65-F5344CB8AC3E}">
        <p14:creationId xmlns:p14="http://schemas.microsoft.com/office/powerpoint/2010/main" val="38297984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Quote from </a:t>
            </a:r>
            <a:r>
              <a:rPr lang="en-US" sz="1200" b="1" kern="1200" dirty="0" err="1">
                <a:solidFill>
                  <a:schemeClr val="tx1"/>
                </a:solidFill>
                <a:effectLst/>
                <a:latin typeface="+mn-lt"/>
                <a:ea typeface="+mn-ea"/>
                <a:cs typeface="+mn-cs"/>
              </a:rPr>
              <a:t>stratus</a:t>
            </a:r>
            <a:r>
              <a:rPr lang="en-US" sz="1200" kern="1200" dirty="0" err="1">
                <a:solidFill>
                  <a:schemeClr val="tx1"/>
                </a:solidFill>
                <a:effectLst/>
                <a:latin typeface="+mn-lt"/>
                <a:ea typeface="+mn-ea"/>
                <a:cs typeface="+mn-cs"/>
              </a:rPr>
              <a:t>time</a:t>
            </a:r>
            <a:r>
              <a:rPr lang="en-US" sz="1200" kern="1200" dirty="0">
                <a:solidFill>
                  <a:schemeClr val="tx1"/>
                </a:solidFill>
                <a:effectLst/>
                <a:latin typeface="+mn-lt"/>
                <a:ea typeface="+mn-ea"/>
                <a:cs typeface="+mn-cs"/>
              </a:rPr>
              <a:t> customer, Paula </a:t>
            </a:r>
            <a:r>
              <a:rPr lang="en-US" sz="1200" kern="1200" dirty="0" err="1">
                <a:solidFill>
                  <a:schemeClr val="tx1"/>
                </a:solidFill>
                <a:effectLst/>
                <a:latin typeface="+mn-lt"/>
                <a:ea typeface="+mn-ea"/>
                <a:cs typeface="+mn-cs"/>
              </a:rPr>
              <a:t>Schubel</a:t>
            </a:r>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6C600C75-6761-7F49-A2CC-1B922DA3FE24}" type="slidenum">
              <a:rPr lang="en-US" smtClean="0"/>
              <a:t>15</a:t>
            </a:fld>
            <a:endParaRPr lang="en-US"/>
          </a:p>
        </p:txBody>
      </p:sp>
    </p:spTree>
    <p:extLst>
      <p:ext uri="{BB962C8B-B14F-4D97-AF65-F5344CB8AC3E}">
        <p14:creationId xmlns:p14="http://schemas.microsoft.com/office/powerpoint/2010/main" val="26546362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16</a:t>
            </a:fld>
            <a:endParaRPr lang="en-US"/>
          </a:p>
        </p:txBody>
      </p:sp>
    </p:spTree>
    <p:extLst>
      <p:ext uri="{BB962C8B-B14F-4D97-AF65-F5344CB8AC3E}">
        <p14:creationId xmlns:p14="http://schemas.microsoft.com/office/powerpoint/2010/main" val="3571104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17</a:t>
            </a:fld>
            <a:endParaRPr lang="en-US"/>
          </a:p>
        </p:txBody>
      </p:sp>
    </p:spTree>
    <p:extLst>
      <p:ext uri="{BB962C8B-B14F-4D97-AF65-F5344CB8AC3E}">
        <p14:creationId xmlns:p14="http://schemas.microsoft.com/office/powerpoint/2010/main" val="2699990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600C75-6761-7F49-A2CC-1B922DA3FE24}" type="slidenum">
              <a:rPr lang="en-US" smtClean="0"/>
              <a:t>18</a:t>
            </a:fld>
            <a:endParaRPr lang="en-US"/>
          </a:p>
        </p:txBody>
      </p:sp>
    </p:spTree>
    <p:extLst>
      <p:ext uri="{BB962C8B-B14F-4D97-AF65-F5344CB8AC3E}">
        <p14:creationId xmlns:p14="http://schemas.microsoft.com/office/powerpoint/2010/main" val="1922362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600C75-6761-7F49-A2CC-1B922DA3FE24}" type="slidenum">
              <a:rPr lang="en-US" smtClean="0"/>
              <a:t>19</a:t>
            </a:fld>
            <a:endParaRPr lang="en-US"/>
          </a:p>
        </p:txBody>
      </p:sp>
    </p:spTree>
    <p:extLst>
      <p:ext uri="{BB962C8B-B14F-4D97-AF65-F5344CB8AC3E}">
        <p14:creationId xmlns:p14="http://schemas.microsoft.com/office/powerpoint/2010/main" val="485279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a:solidFill>
                  <a:schemeClr val="tx1"/>
                </a:solidFill>
                <a:effectLst/>
                <a:latin typeface="+mn-lt"/>
                <a:ea typeface="+mn-ea"/>
                <a:cs typeface="+mn-cs"/>
              </a:rPr>
              <a:t>NetSuite Integration</a:t>
            </a:r>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600C75-6761-7F49-A2CC-1B922DA3FE24}" type="slidenum">
              <a:rPr lang="en-US" smtClean="0"/>
              <a:t>20</a:t>
            </a:fld>
            <a:endParaRPr lang="en-US"/>
          </a:p>
        </p:txBody>
      </p:sp>
    </p:spTree>
    <p:extLst>
      <p:ext uri="{BB962C8B-B14F-4D97-AF65-F5344CB8AC3E}">
        <p14:creationId xmlns:p14="http://schemas.microsoft.com/office/powerpoint/2010/main" val="3802458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This is an opportunity for the sales rep to make introductions and be sure they understand the client’s team.</a:t>
            </a:r>
          </a:p>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3</a:t>
            </a:fld>
            <a:endParaRPr lang="en-US"/>
          </a:p>
        </p:txBody>
      </p:sp>
    </p:spTree>
    <p:extLst>
      <p:ext uri="{BB962C8B-B14F-4D97-AF65-F5344CB8AC3E}">
        <p14:creationId xmlns:p14="http://schemas.microsoft.com/office/powerpoint/2010/main" val="41226005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21</a:t>
            </a:fld>
            <a:endParaRPr lang="en-US"/>
          </a:p>
        </p:txBody>
      </p:sp>
    </p:spTree>
    <p:extLst>
      <p:ext uri="{BB962C8B-B14F-4D97-AF65-F5344CB8AC3E}">
        <p14:creationId xmlns:p14="http://schemas.microsoft.com/office/powerpoint/2010/main" val="12696823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22</a:t>
            </a:fld>
            <a:endParaRPr lang="en-US"/>
          </a:p>
        </p:txBody>
      </p:sp>
    </p:spTree>
    <p:extLst>
      <p:ext uri="{BB962C8B-B14F-4D97-AF65-F5344CB8AC3E}">
        <p14:creationId xmlns:p14="http://schemas.microsoft.com/office/powerpoint/2010/main" val="8855906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23</a:t>
            </a:fld>
            <a:endParaRPr lang="en-US"/>
          </a:p>
        </p:txBody>
      </p:sp>
    </p:spTree>
    <p:extLst>
      <p:ext uri="{BB962C8B-B14F-4D97-AF65-F5344CB8AC3E}">
        <p14:creationId xmlns:p14="http://schemas.microsoft.com/office/powerpoint/2010/main" val="480171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is an opportunity to review what the sales rep knows about a client’s time &amp; attendance needs, and to gather more information.</a:t>
            </a:r>
          </a:p>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4</a:t>
            </a:fld>
            <a:endParaRPr lang="en-US"/>
          </a:p>
        </p:txBody>
      </p:sp>
    </p:spTree>
    <p:extLst>
      <p:ext uri="{BB962C8B-B14F-4D97-AF65-F5344CB8AC3E}">
        <p14:creationId xmlns:p14="http://schemas.microsoft.com/office/powerpoint/2010/main" val="699192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Low unemployment</a:t>
            </a:r>
          </a:p>
          <a:p>
            <a:r>
              <a:rPr lang="en-US" sz="1200" b="1" kern="1200" dirty="0">
                <a:solidFill>
                  <a:schemeClr val="tx1"/>
                </a:solidFill>
                <a:effectLst/>
                <a:latin typeface="+mn-lt"/>
                <a:ea typeface="+mn-ea"/>
                <a:cs typeface="+mn-cs"/>
              </a:rPr>
              <a:t>low unemployment creates an environment where employees have more options with who they work for, potentially driving high rates of turnover</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Self-service</a:t>
            </a:r>
          </a:p>
          <a:p>
            <a:r>
              <a:rPr lang="en-US" sz="1200" b="1" kern="1200" dirty="0">
                <a:solidFill>
                  <a:schemeClr val="tx1"/>
                </a:solidFill>
                <a:effectLst/>
                <a:latin typeface="+mn-lt"/>
                <a:ea typeface="+mn-ea"/>
                <a:cs typeface="+mn-cs"/>
              </a:rPr>
              <a:t>self-service matters: both employees and managers expect systems that allow employees to check schedules, plan time off, see PTO accruals, and even swap shifts without having to bother management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Remote workers</a:t>
            </a:r>
          </a:p>
          <a:p>
            <a:r>
              <a:rPr lang="en-US" sz="1200" b="1" kern="1200" dirty="0">
                <a:solidFill>
                  <a:schemeClr val="tx1"/>
                </a:solidFill>
                <a:effectLst/>
                <a:latin typeface="+mn-lt"/>
                <a:ea typeface="+mn-ea"/>
                <a:cs typeface="+mn-cs"/>
              </a:rPr>
              <a:t>According to a Gallup survey, 43% of Americans report working remotely for at least some of the work week (up from 39%), while 31% report working remotely for most of the work week (up from 31%) The ability to work remotely is becoming an increasingly important employee perk.</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Employee burnout</a:t>
            </a:r>
          </a:p>
          <a:p>
            <a:r>
              <a:rPr lang="en-US" sz="1200" b="1" kern="1200" dirty="0">
                <a:solidFill>
                  <a:schemeClr val="tx1"/>
                </a:solidFill>
                <a:effectLst/>
                <a:latin typeface="+mn-lt"/>
                <a:ea typeface="+mn-ea"/>
                <a:cs typeface="+mn-cs"/>
              </a:rPr>
              <a:t>Service and health care workers are increasingly suffering burnout from overtime and double shifts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Increase in time theft concerns</a:t>
            </a:r>
          </a:p>
          <a:p>
            <a:r>
              <a:rPr lang="en-US" sz="1200" b="1" kern="1200" dirty="0">
                <a:solidFill>
                  <a:schemeClr val="tx1"/>
                </a:solidFill>
                <a:effectLst/>
                <a:latin typeface="+mn-lt"/>
                <a:ea typeface="+mn-ea"/>
                <a:cs typeface="+mn-cs"/>
              </a:rPr>
              <a:t>With the increase in remote workers and remote management, come additional concerns about time theft.  And if one employee in a location begins cheating on hours, there can often be a cascade effect that costs money and negatively impacts morale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C600C75-6761-7F49-A2CC-1B922DA3FE24}" type="slidenum">
              <a:rPr lang="en-US" smtClean="0"/>
              <a:t>5</a:t>
            </a:fld>
            <a:endParaRPr lang="en-US"/>
          </a:p>
        </p:txBody>
      </p:sp>
    </p:spTree>
    <p:extLst>
      <p:ext uri="{BB962C8B-B14F-4D97-AF65-F5344CB8AC3E}">
        <p14:creationId xmlns:p14="http://schemas.microsoft.com/office/powerpoint/2010/main" val="1478446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6</a:t>
            </a:fld>
            <a:endParaRPr lang="en-US"/>
          </a:p>
        </p:txBody>
      </p:sp>
    </p:spTree>
    <p:extLst>
      <p:ext uri="{BB962C8B-B14F-4D97-AF65-F5344CB8AC3E}">
        <p14:creationId xmlns:p14="http://schemas.microsoft.com/office/powerpoint/2010/main" val="1771764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7</a:t>
            </a:fld>
            <a:endParaRPr lang="en-US"/>
          </a:p>
        </p:txBody>
      </p:sp>
    </p:spTree>
    <p:extLst>
      <p:ext uri="{BB962C8B-B14F-4D97-AF65-F5344CB8AC3E}">
        <p14:creationId xmlns:p14="http://schemas.microsoft.com/office/powerpoint/2010/main" val="659612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8</a:t>
            </a:fld>
            <a:endParaRPr lang="en-US"/>
          </a:p>
        </p:txBody>
      </p:sp>
    </p:spTree>
    <p:extLst>
      <p:ext uri="{BB962C8B-B14F-4D97-AF65-F5344CB8AC3E}">
        <p14:creationId xmlns:p14="http://schemas.microsoft.com/office/powerpoint/2010/main" val="96652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9</a:t>
            </a:fld>
            <a:endParaRPr lang="en-US"/>
          </a:p>
        </p:txBody>
      </p:sp>
    </p:spTree>
    <p:extLst>
      <p:ext uri="{BB962C8B-B14F-4D97-AF65-F5344CB8AC3E}">
        <p14:creationId xmlns:p14="http://schemas.microsoft.com/office/powerpoint/2010/main" val="4236193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600C75-6761-7F49-A2CC-1B922DA3FE24}" type="slidenum">
              <a:rPr lang="en-US" smtClean="0"/>
              <a:t>10</a:t>
            </a:fld>
            <a:endParaRPr lang="en-US"/>
          </a:p>
        </p:txBody>
      </p:sp>
    </p:spTree>
    <p:extLst>
      <p:ext uri="{BB962C8B-B14F-4D97-AF65-F5344CB8AC3E}">
        <p14:creationId xmlns:p14="http://schemas.microsoft.com/office/powerpoint/2010/main" val="17576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4"/>
          <p:cNvSpPr>
            <a:spLocks noGrp="1"/>
          </p:cNvSpPr>
          <p:nvPr>
            <p:ph type="title"/>
          </p:nvPr>
        </p:nvSpPr>
        <p:spPr>
          <a:xfrm>
            <a:off x="386749" y="1631803"/>
            <a:ext cx="4935596" cy="1633732"/>
          </a:xfrm>
        </p:spPr>
        <p:txBody>
          <a:bodyPr/>
          <a:lstStyle>
            <a:lvl1pPr>
              <a:lnSpc>
                <a:spcPct val="90000"/>
              </a:lnSpc>
              <a:defRPr>
                <a:solidFill>
                  <a:srgbClr val="003366"/>
                </a:solidFill>
              </a:defRPr>
            </a:lvl1pPr>
          </a:lstStyle>
          <a:p>
            <a:r>
              <a:rPr lang="en-US"/>
              <a:t>Click to edit Master title style</a:t>
            </a:r>
          </a:p>
        </p:txBody>
      </p:sp>
      <p:sp>
        <p:nvSpPr>
          <p:cNvPr id="17" name="Text Placeholder 16"/>
          <p:cNvSpPr>
            <a:spLocks noGrp="1"/>
          </p:cNvSpPr>
          <p:nvPr>
            <p:ph type="body" sz="quarter" idx="10"/>
          </p:nvPr>
        </p:nvSpPr>
        <p:spPr>
          <a:xfrm>
            <a:off x="396775" y="3802068"/>
            <a:ext cx="5296291" cy="528632"/>
          </a:xfrm>
        </p:spPr>
        <p:txBody>
          <a:bodyPr/>
          <a:lstStyle>
            <a:lvl1pPr marL="0" indent="0">
              <a:buNone/>
              <a:defRPr sz="2800" i="0">
                <a:latin typeface="Arial"/>
                <a:cs typeface="Arial"/>
              </a:defRPr>
            </a:lvl1pPr>
          </a:lstStyle>
          <a:p>
            <a:pPr lvl="0"/>
            <a:r>
              <a:rPr lang="en-US"/>
              <a:t>Click to edit Master text styles</a:t>
            </a:r>
          </a:p>
        </p:txBody>
      </p:sp>
      <p:sp>
        <p:nvSpPr>
          <p:cNvPr id="19" name="Text Placeholder 18"/>
          <p:cNvSpPr>
            <a:spLocks noGrp="1"/>
          </p:cNvSpPr>
          <p:nvPr>
            <p:ph type="body" idx="11"/>
          </p:nvPr>
        </p:nvSpPr>
        <p:spPr>
          <a:xfrm>
            <a:off x="396877" y="4342033"/>
            <a:ext cx="4925467" cy="468313"/>
          </a:xfrm>
        </p:spPr>
        <p:txBody>
          <a:bodyPr>
            <a:noAutofit/>
          </a:bodyPr>
          <a:lstStyle>
            <a:lvl1pPr marL="0" indent="0">
              <a:buNone/>
              <a:defRPr sz="2400" i="1">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Tree>
    <p:extLst>
      <p:ext uri="{BB962C8B-B14F-4D97-AF65-F5344CB8AC3E}">
        <p14:creationId xmlns:p14="http://schemas.microsoft.com/office/powerpoint/2010/main" val="4001613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2377847"/>
            <a:ext cx="4038600" cy="3581999"/>
          </a:xfrm>
        </p:spPr>
        <p:txBody>
          <a:bodyPr/>
          <a:lstStyle>
            <a:lvl1pPr>
              <a:defRPr sz="2800"/>
            </a:lvl1pPr>
            <a:lvl2pPr>
              <a:defRPr sz="2400"/>
            </a:lvl2pPr>
            <a:lvl3pPr>
              <a:defRPr sz="2000"/>
            </a:lvl3pPr>
            <a:lvl4pPr>
              <a:defRPr sz="1800"/>
            </a:lvl4pPr>
            <a:lvl5pPr marL="2057400" indent="-228600">
              <a:buClr>
                <a:schemeClr val="accent4"/>
              </a:buClr>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57200" y="1052285"/>
            <a:ext cx="8229600" cy="1143000"/>
          </a:xfrm>
        </p:spPr>
        <p:txBody>
          <a:bodyPr/>
          <a:lstStyle/>
          <a:p>
            <a:r>
              <a:rPr lang="en-US"/>
              <a:t>Click to edit Master title style</a:t>
            </a:r>
          </a:p>
        </p:txBody>
      </p:sp>
      <p:sp>
        <p:nvSpPr>
          <p:cNvPr id="6" name="TextBox 5"/>
          <p:cNvSpPr txBox="1"/>
          <p:nvPr userDrawn="1"/>
        </p:nvSpPr>
        <p:spPr>
          <a:xfrm>
            <a:off x="5134432" y="2972931"/>
            <a:ext cx="3552371" cy="1077218"/>
          </a:xfrm>
          <a:prstGeom prst="rect">
            <a:avLst/>
          </a:prstGeom>
          <a:noFill/>
        </p:spPr>
        <p:txBody>
          <a:bodyPr wrap="square" rtlCol="0">
            <a:spAutoFit/>
          </a:bodyPr>
          <a:lstStyle/>
          <a:p>
            <a:r>
              <a:rPr lang="en-US" sz="3200" b="1">
                <a:solidFill>
                  <a:schemeClr val="tx2"/>
                </a:solidFill>
                <a:latin typeface="Myriad Pro"/>
                <a:cs typeface="Myriad Pro"/>
              </a:rPr>
              <a:t>“Use this text</a:t>
            </a:r>
            <a:r>
              <a:rPr lang="en-US" sz="3200" b="1" baseline="0">
                <a:solidFill>
                  <a:schemeClr val="tx2"/>
                </a:solidFill>
                <a:latin typeface="Myriad Pro"/>
                <a:cs typeface="Myriad Pro"/>
              </a:rPr>
              <a:t> box for a pull quote”</a:t>
            </a:r>
            <a:endParaRPr lang="en-US" sz="3200" b="1">
              <a:solidFill>
                <a:schemeClr val="tx2"/>
              </a:solidFill>
              <a:latin typeface="Myriad Pro"/>
              <a:cs typeface="Myriad Pro"/>
            </a:endParaRPr>
          </a:p>
        </p:txBody>
      </p:sp>
    </p:spTree>
    <p:extLst>
      <p:ext uri="{BB962C8B-B14F-4D97-AF65-F5344CB8AC3E}">
        <p14:creationId xmlns:p14="http://schemas.microsoft.com/office/powerpoint/2010/main" val="14075177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0950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Rectangle 9"/>
          <p:cNvSpPr/>
          <p:nvPr userDrawn="1"/>
        </p:nvSpPr>
        <p:spPr>
          <a:xfrm>
            <a:off x="0" y="4144042"/>
            <a:ext cx="9144000" cy="2713958"/>
          </a:xfrm>
          <a:prstGeom prst="rect">
            <a:avLst/>
          </a:prstGeom>
          <a:solidFill>
            <a:srgbClr val="185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1981832" y="899356"/>
            <a:ext cx="5180337" cy="2252320"/>
          </a:xfrm>
          <a:prstGeom prst="rect">
            <a:avLst/>
          </a:prstGeom>
        </p:spPr>
      </p:pic>
      <p:sp>
        <p:nvSpPr>
          <p:cNvPr id="5" name="Title Placeholder 1"/>
          <p:cNvSpPr>
            <a:spLocks noGrp="1"/>
          </p:cNvSpPr>
          <p:nvPr>
            <p:ph type="title"/>
          </p:nvPr>
        </p:nvSpPr>
        <p:spPr>
          <a:xfrm>
            <a:off x="457200" y="4173610"/>
            <a:ext cx="8229600" cy="1143000"/>
          </a:xfrm>
          <a:prstGeom prst="rect">
            <a:avLst/>
          </a:prstGeom>
        </p:spPr>
        <p:txBody>
          <a:bodyPr vert="horz" lIns="91440" tIns="45720" rIns="91440" bIns="45720" rtlCol="0" anchor="ctr">
            <a:normAutofit/>
          </a:bodyPr>
          <a:lstStyle>
            <a:lvl1pPr>
              <a:defRPr b="1">
                <a:solidFill>
                  <a:schemeClr val="bg1"/>
                </a:solidFill>
                <a:latin typeface="Arial"/>
                <a:cs typeface="Arial"/>
              </a:defRPr>
            </a:lvl1pPr>
          </a:lstStyle>
          <a:p>
            <a:r>
              <a:rPr lang="en-US"/>
              <a:t>Click to edit Master title style</a:t>
            </a:r>
          </a:p>
        </p:txBody>
      </p:sp>
      <p:sp>
        <p:nvSpPr>
          <p:cNvPr id="7" name="Text Placeholder 16"/>
          <p:cNvSpPr>
            <a:spLocks noGrp="1"/>
          </p:cNvSpPr>
          <p:nvPr>
            <p:ph type="body" sz="quarter" idx="10"/>
          </p:nvPr>
        </p:nvSpPr>
        <p:spPr>
          <a:xfrm>
            <a:off x="2136330" y="5221456"/>
            <a:ext cx="4925570" cy="528632"/>
          </a:xfrm>
          <a:prstGeom prst="rect">
            <a:avLst/>
          </a:prstGeom>
        </p:spPr>
        <p:txBody>
          <a:bodyPr/>
          <a:lstStyle>
            <a:lvl1pPr marL="0" indent="0" algn="ctr">
              <a:buNone/>
              <a:defRPr sz="2400" i="0">
                <a:solidFill>
                  <a:srgbClr val="FFFFFF"/>
                </a:solidFill>
                <a:latin typeface="Arial"/>
                <a:cs typeface="Arial"/>
              </a:defRPr>
            </a:lvl1pPr>
          </a:lstStyle>
          <a:p>
            <a:pPr lvl="0"/>
            <a:r>
              <a:rPr lang="en-US"/>
              <a:t>Click to edit Master text styles</a:t>
            </a:r>
          </a:p>
        </p:txBody>
      </p:sp>
      <p:sp>
        <p:nvSpPr>
          <p:cNvPr id="8" name="Text Placeholder 18"/>
          <p:cNvSpPr>
            <a:spLocks noGrp="1"/>
          </p:cNvSpPr>
          <p:nvPr>
            <p:ph type="body" idx="11"/>
          </p:nvPr>
        </p:nvSpPr>
        <p:spPr>
          <a:xfrm>
            <a:off x="2365285" y="5605461"/>
            <a:ext cx="4467660" cy="476920"/>
          </a:xfrm>
          <a:prstGeom prst="rect">
            <a:avLst/>
          </a:prstGeom>
        </p:spPr>
        <p:txBody>
          <a:bodyPr>
            <a:noAutofit/>
          </a:bodyPr>
          <a:lstStyle>
            <a:lvl1pPr marL="0" indent="0" algn="ctr">
              <a:buNone/>
              <a:defRPr sz="1800" i="1">
                <a:solidFill>
                  <a:srgbClr val="FFFFFF"/>
                </a:solidFill>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
        <p:nvSpPr>
          <p:cNvPr id="9" name="Text Placeholder 2"/>
          <p:cNvSpPr>
            <a:spLocks noGrp="1"/>
          </p:cNvSpPr>
          <p:nvPr>
            <p:ph type="body" sz="quarter" idx="12"/>
          </p:nvPr>
        </p:nvSpPr>
        <p:spPr>
          <a:xfrm>
            <a:off x="2297129" y="6195688"/>
            <a:ext cx="4549742" cy="568325"/>
          </a:xfrm>
          <a:prstGeom prst="rect">
            <a:avLst/>
          </a:prstGeom>
        </p:spPr>
        <p:txBody>
          <a:bodyPr>
            <a:normAutofit/>
          </a:bodyPr>
          <a:lstStyle>
            <a:lvl1pPr marL="0" indent="0" algn="ctr">
              <a:buNone/>
              <a:defRPr sz="2400" b="1">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977081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Rectangle 9"/>
          <p:cNvSpPr/>
          <p:nvPr userDrawn="1"/>
        </p:nvSpPr>
        <p:spPr>
          <a:xfrm>
            <a:off x="0" y="4144042"/>
            <a:ext cx="9144000" cy="2713958"/>
          </a:xfrm>
          <a:prstGeom prst="rect">
            <a:avLst/>
          </a:prstGeom>
          <a:solidFill>
            <a:srgbClr val="185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1981832" y="899356"/>
            <a:ext cx="5180337" cy="2252320"/>
          </a:xfrm>
          <a:prstGeom prst="rect">
            <a:avLst/>
          </a:prstGeom>
        </p:spPr>
      </p:pic>
      <p:sp>
        <p:nvSpPr>
          <p:cNvPr id="5" name="Title Placeholder 1"/>
          <p:cNvSpPr>
            <a:spLocks noGrp="1"/>
          </p:cNvSpPr>
          <p:nvPr>
            <p:ph type="title"/>
          </p:nvPr>
        </p:nvSpPr>
        <p:spPr>
          <a:xfrm>
            <a:off x="457200" y="4173610"/>
            <a:ext cx="8229600" cy="1143000"/>
          </a:xfrm>
          <a:prstGeom prst="rect">
            <a:avLst/>
          </a:prstGeom>
        </p:spPr>
        <p:txBody>
          <a:bodyPr vert="horz" lIns="91440" tIns="45720" rIns="91440" bIns="45720" rtlCol="0" anchor="ctr">
            <a:normAutofit/>
          </a:bodyPr>
          <a:lstStyle>
            <a:lvl1pPr>
              <a:defRPr b="1">
                <a:solidFill>
                  <a:schemeClr val="bg1"/>
                </a:solidFill>
                <a:latin typeface="Arial"/>
                <a:cs typeface="Arial"/>
              </a:defRPr>
            </a:lvl1pPr>
          </a:lstStyle>
          <a:p>
            <a:r>
              <a:rPr lang="en-US"/>
              <a:t>Click to edit Master title style</a:t>
            </a:r>
          </a:p>
        </p:txBody>
      </p:sp>
      <p:sp>
        <p:nvSpPr>
          <p:cNvPr id="7" name="Text Placeholder 16"/>
          <p:cNvSpPr>
            <a:spLocks noGrp="1"/>
          </p:cNvSpPr>
          <p:nvPr>
            <p:ph type="body" sz="quarter" idx="10"/>
          </p:nvPr>
        </p:nvSpPr>
        <p:spPr>
          <a:xfrm>
            <a:off x="2136330" y="5221456"/>
            <a:ext cx="4925570" cy="528632"/>
          </a:xfrm>
          <a:prstGeom prst="rect">
            <a:avLst/>
          </a:prstGeom>
        </p:spPr>
        <p:txBody>
          <a:bodyPr/>
          <a:lstStyle>
            <a:lvl1pPr marL="0" indent="0" algn="ctr">
              <a:buNone/>
              <a:defRPr sz="2400" i="0">
                <a:solidFill>
                  <a:srgbClr val="FFFFFF"/>
                </a:solidFill>
                <a:latin typeface="Arial"/>
                <a:cs typeface="Arial"/>
              </a:defRPr>
            </a:lvl1pPr>
          </a:lstStyle>
          <a:p>
            <a:pPr lvl="0"/>
            <a:r>
              <a:rPr lang="en-US"/>
              <a:t>Click to edit Master text styles</a:t>
            </a:r>
          </a:p>
        </p:txBody>
      </p:sp>
      <p:sp>
        <p:nvSpPr>
          <p:cNvPr id="8" name="Text Placeholder 18"/>
          <p:cNvSpPr>
            <a:spLocks noGrp="1"/>
          </p:cNvSpPr>
          <p:nvPr>
            <p:ph type="body" idx="11"/>
          </p:nvPr>
        </p:nvSpPr>
        <p:spPr>
          <a:xfrm>
            <a:off x="2365285" y="5605461"/>
            <a:ext cx="4467660" cy="476920"/>
          </a:xfrm>
          <a:prstGeom prst="rect">
            <a:avLst/>
          </a:prstGeom>
        </p:spPr>
        <p:txBody>
          <a:bodyPr>
            <a:noAutofit/>
          </a:bodyPr>
          <a:lstStyle>
            <a:lvl1pPr marL="0" indent="0" algn="ctr">
              <a:buNone/>
              <a:defRPr sz="1800" i="1">
                <a:solidFill>
                  <a:srgbClr val="FFFFFF"/>
                </a:solidFill>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
        <p:nvSpPr>
          <p:cNvPr id="9" name="Text Placeholder 2"/>
          <p:cNvSpPr>
            <a:spLocks noGrp="1"/>
          </p:cNvSpPr>
          <p:nvPr>
            <p:ph type="body" sz="quarter" idx="12"/>
          </p:nvPr>
        </p:nvSpPr>
        <p:spPr>
          <a:xfrm>
            <a:off x="2297129" y="6195688"/>
            <a:ext cx="4549742" cy="568325"/>
          </a:xfrm>
          <a:prstGeom prst="rect">
            <a:avLst/>
          </a:prstGeom>
        </p:spPr>
        <p:txBody>
          <a:bodyPr>
            <a:normAutofit/>
          </a:bodyPr>
          <a:lstStyle>
            <a:lvl1pPr marL="0" indent="0" algn="ctr">
              <a:buNone/>
              <a:defRPr sz="2400" b="1">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3380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 Blue Top">
    <p:spTree>
      <p:nvGrpSpPr>
        <p:cNvPr id="1" name=""/>
        <p:cNvGrpSpPr/>
        <p:nvPr/>
      </p:nvGrpSpPr>
      <p:grpSpPr>
        <a:xfrm>
          <a:off x="0" y="0"/>
          <a:ext cx="0" cy="0"/>
          <a:chOff x="0" y="0"/>
          <a:chExt cx="0" cy="0"/>
        </a:xfrm>
      </p:grpSpPr>
      <p:pic>
        <p:nvPicPr>
          <p:cNvPr id="7" name="Picture 6" descr="CorpFacet.png"/>
          <p:cNvPicPr>
            <a:picLocks noChangeAspect="1"/>
          </p:cNvPicPr>
          <p:nvPr userDrawn="1"/>
        </p:nvPicPr>
        <p:blipFill>
          <a:blip r:embed="rId2"/>
          <a:stretch>
            <a:fillRect/>
          </a:stretch>
        </p:blipFill>
        <p:spPr>
          <a:xfrm flipH="1" flipV="1">
            <a:off x="0" y="-8305"/>
            <a:ext cx="9144000" cy="1621693"/>
          </a:xfrm>
          <a:prstGeom prst="rect">
            <a:avLst/>
          </a:prstGeom>
        </p:spPr>
      </p:pic>
      <p:sp>
        <p:nvSpPr>
          <p:cNvPr id="6" name="Text Placeholder 2"/>
          <p:cNvSpPr>
            <a:spLocks noGrp="1"/>
          </p:cNvSpPr>
          <p:nvPr>
            <p:ph type="body" idx="1" hasCustomPrompt="1"/>
          </p:nvPr>
        </p:nvSpPr>
        <p:spPr>
          <a:xfrm>
            <a:off x="722313" y="1544638"/>
            <a:ext cx="7772400" cy="1500187"/>
          </a:xfrm>
        </p:spPr>
        <p:txBody>
          <a:bodyPr anchor="b"/>
          <a:lstStyle>
            <a:lvl1pPr marL="0" indent="0">
              <a:buNone/>
              <a:defRPr sz="2000">
                <a:solidFill>
                  <a:srgbClr val="14397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Eyebrow</a:t>
            </a:r>
          </a:p>
        </p:txBody>
      </p:sp>
      <p:sp>
        <p:nvSpPr>
          <p:cNvPr id="8" name="Title 1"/>
          <p:cNvSpPr>
            <a:spLocks noGrp="1"/>
          </p:cNvSpPr>
          <p:nvPr>
            <p:ph type="title" hasCustomPrompt="1"/>
          </p:nvPr>
        </p:nvSpPr>
        <p:spPr>
          <a:xfrm>
            <a:off x="722313" y="3044825"/>
            <a:ext cx="7772400" cy="1362075"/>
          </a:xfrm>
        </p:spPr>
        <p:txBody>
          <a:bodyPr anchor="t"/>
          <a:lstStyle>
            <a:lvl1pPr algn="l">
              <a:defRPr sz="4000" b="1" cap="all">
                <a:solidFill>
                  <a:srgbClr val="143977"/>
                </a:solidFill>
              </a:defRPr>
            </a:lvl1pPr>
          </a:lstStyle>
          <a:p>
            <a:r>
              <a:rPr lang="en-US"/>
              <a:t>Section title</a:t>
            </a:r>
          </a:p>
        </p:txBody>
      </p:sp>
      <p:sp>
        <p:nvSpPr>
          <p:cNvPr id="9" name="Text Placeholder 6"/>
          <p:cNvSpPr>
            <a:spLocks noGrp="1"/>
          </p:cNvSpPr>
          <p:nvPr>
            <p:ph type="body" sz="quarter" idx="10" hasCustomPrompt="1"/>
          </p:nvPr>
        </p:nvSpPr>
        <p:spPr>
          <a:xfrm>
            <a:off x="722313" y="4577655"/>
            <a:ext cx="4046780" cy="1306185"/>
          </a:xfrm>
        </p:spPr>
        <p:txBody>
          <a:bodyPr/>
          <a:lstStyle>
            <a:lvl1pPr marL="0" indent="0">
              <a:buNone/>
              <a:defRPr>
                <a:solidFill>
                  <a:srgbClr val="143977"/>
                </a:solidFill>
              </a:defRPr>
            </a:lvl1pPr>
            <a:lvl2pPr>
              <a:buNone/>
              <a:defRPr/>
            </a:lvl2pPr>
          </a:lstStyle>
          <a:p>
            <a:pPr lvl="0"/>
            <a:r>
              <a:rPr lang="en-US"/>
              <a:t>Presenter Name and Title</a:t>
            </a:r>
          </a:p>
        </p:txBody>
      </p:sp>
    </p:spTree>
    <p:extLst>
      <p:ext uri="{BB962C8B-B14F-4D97-AF65-F5344CB8AC3E}">
        <p14:creationId xmlns:p14="http://schemas.microsoft.com/office/powerpoint/2010/main" val="671709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Title 14"/>
          <p:cNvSpPr>
            <a:spLocks noGrp="1"/>
          </p:cNvSpPr>
          <p:nvPr>
            <p:ph type="title"/>
          </p:nvPr>
        </p:nvSpPr>
        <p:spPr>
          <a:xfrm>
            <a:off x="386749" y="1631803"/>
            <a:ext cx="4935596" cy="1633732"/>
          </a:xfrm>
        </p:spPr>
        <p:txBody>
          <a:bodyPr/>
          <a:lstStyle>
            <a:lvl1pPr>
              <a:lnSpc>
                <a:spcPct val="90000"/>
              </a:lnSpc>
              <a:defRPr>
                <a:solidFill>
                  <a:srgbClr val="003366"/>
                </a:solidFill>
              </a:defRPr>
            </a:lvl1pPr>
          </a:lstStyle>
          <a:p>
            <a:r>
              <a:rPr lang="en-US"/>
              <a:t>Click to edit Master title style</a:t>
            </a:r>
          </a:p>
        </p:txBody>
      </p:sp>
      <p:sp>
        <p:nvSpPr>
          <p:cNvPr id="17" name="Text Placeholder 16"/>
          <p:cNvSpPr>
            <a:spLocks noGrp="1"/>
          </p:cNvSpPr>
          <p:nvPr>
            <p:ph type="body" sz="quarter" idx="10"/>
          </p:nvPr>
        </p:nvSpPr>
        <p:spPr>
          <a:xfrm>
            <a:off x="396775" y="3802068"/>
            <a:ext cx="5296291" cy="528632"/>
          </a:xfrm>
        </p:spPr>
        <p:txBody>
          <a:bodyPr/>
          <a:lstStyle>
            <a:lvl1pPr marL="0" indent="0">
              <a:buNone/>
              <a:defRPr sz="2800" i="0">
                <a:latin typeface="Arial"/>
                <a:cs typeface="Arial"/>
              </a:defRPr>
            </a:lvl1pPr>
          </a:lstStyle>
          <a:p>
            <a:pPr lvl="0"/>
            <a:r>
              <a:rPr lang="en-US"/>
              <a:t>Click to edit Master text styles</a:t>
            </a:r>
          </a:p>
        </p:txBody>
      </p:sp>
      <p:sp>
        <p:nvSpPr>
          <p:cNvPr id="19" name="Text Placeholder 18"/>
          <p:cNvSpPr>
            <a:spLocks noGrp="1"/>
          </p:cNvSpPr>
          <p:nvPr>
            <p:ph type="body" idx="11"/>
          </p:nvPr>
        </p:nvSpPr>
        <p:spPr>
          <a:xfrm>
            <a:off x="396877" y="4342033"/>
            <a:ext cx="4925467" cy="468313"/>
          </a:xfrm>
        </p:spPr>
        <p:txBody>
          <a:bodyPr>
            <a:noAutofit/>
          </a:bodyPr>
          <a:lstStyle>
            <a:lvl1pPr marL="0" indent="0">
              <a:buNone/>
              <a:defRPr sz="2400" i="1">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Tree>
    <p:extLst>
      <p:ext uri="{BB962C8B-B14F-4D97-AF65-F5344CB8AC3E}">
        <p14:creationId xmlns:p14="http://schemas.microsoft.com/office/powerpoint/2010/main" val="448526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742950" indent="-285750">
              <a:buSzPct val="100000"/>
              <a:buFont typeface="Arial"/>
              <a:buChar char="•"/>
              <a:defRPr/>
            </a:lvl2pPr>
            <a:lvl3pPr marL="1257300" indent="-342900">
              <a:buSzPct val="80000"/>
              <a:buFont typeface="Wingdings" charset="2"/>
              <a:buChar char="§"/>
              <a:defRPr/>
            </a:lvl3pPr>
            <a:lvl4pPr marL="1600200" indent="-228600">
              <a:buSzPct val="100000"/>
              <a:buFont typeface="Arial"/>
              <a:buChar char="•"/>
              <a:defRPr/>
            </a:lvl4pPr>
            <a:lvl5pPr marL="2057400" indent="-228600">
              <a:buClr>
                <a:schemeClr val="accent4"/>
              </a:buClr>
              <a:buSzPct val="80000"/>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67720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0262904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691921"/>
            <a:ext cx="4038600" cy="3212225"/>
          </a:xfrm>
        </p:spPr>
        <p:txBody>
          <a:bodyPr/>
          <a:lstStyle>
            <a:lvl1pPr>
              <a:defRPr sz="2800"/>
            </a:lvl1pPr>
            <a:lvl2pPr>
              <a:defRPr sz="2400"/>
            </a:lvl2pPr>
            <a:lvl3pPr>
              <a:defRPr sz="2000"/>
            </a:lvl3pPr>
            <a:lvl4pPr>
              <a:defRPr sz="1800"/>
            </a:lvl4pPr>
            <a:lvl5pPr marL="2057400" indent="-228600">
              <a:buClr>
                <a:schemeClr val="accent4"/>
              </a:buClr>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91921"/>
            <a:ext cx="4038600" cy="321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1139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79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7048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66855"/>
            <a:ext cx="4040188" cy="2782369"/>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27048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3366855"/>
            <a:ext cx="4041775" cy="2782369"/>
          </a:xfrm>
        </p:spPr>
        <p:txBody>
          <a:bodyPr/>
          <a:lstStyle>
            <a:lvl1pPr marL="0" indent="0">
              <a:buNone/>
              <a:defRPr sz="2400"/>
            </a:lvl1pPr>
            <a:lvl2pPr marL="742950" indent="-285750">
              <a:buSzPct val="100000"/>
              <a:buFont typeface="Arial"/>
              <a:buChar char="•"/>
              <a:defRPr sz="2000"/>
            </a:lvl2pPr>
            <a:lvl3pPr marL="1257300" indent="-342900">
              <a:buSzPct val="80000"/>
              <a:buFont typeface="Wingdings" charset="2"/>
              <a:buChar char="§"/>
              <a:defRPr sz="1800"/>
            </a:lvl3pPr>
            <a:lvl4pPr marL="1600200" indent="-228600">
              <a:buSzPct val="100000"/>
              <a:buFont typeface="Arial"/>
              <a:buChar cha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4931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742950" indent="-285750">
              <a:buSzPct val="100000"/>
              <a:buFont typeface="Arial"/>
              <a:buChar char="•"/>
              <a:defRPr/>
            </a:lvl2pPr>
            <a:lvl3pPr marL="1257300" indent="-342900">
              <a:buSzPct val="80000"/>
              <a:buFont typeface="Wingdings" charset="2"/>
              <a:buChar char="§"/>
              <a:defRPr/>
            </a:lvl3pPr>
            <a:lvl4pPr marL="1600200" indent="-228600">
              <a:buSzPct val="100000"/>
              <a:buFont typeface="Arial"/>
              <a:buChar char="•"/>
              <a:defRPr/>
            </a:lvl4pPr>
            <a:lvl5pPr marL="2057400" indent="-228600">
              <a:buClr>
                <a:schemeClr val="accent4"/>
              </a:buClr>
              <a:buSzPct val="80000"/>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95325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4025"/>
            <a:ext cx="8229600" cy="1143000"/>
          </a:xfr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292100" y="351367"/>
            <a:ext cx="3416300" cy="614224"/>
          </a:xfrm>
          <a:prstGeom prst="rect">
            <a:avLst/>
          </a:prstGeom>
        </p:spPr>
      </p:pic>
    </p:spTree>
    <p:extLst>
      <p:ext uri="{BB962C8B-B14F-4D97-AF65-F5344CB8AC3E}">
        <p14:creationId xmlns:p14="http://schemas.microsoft.com/office/powerpoint/2010/main" val="36305735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94957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24222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42225"/>
            <a:ext cx="5111750" cy="5050194"/>
          </a:xfrm>
        </p:spPr>
        <p:txBody>
          <a:bodyPr/>
          <a:lstStyle>
            <a:lvl1pPr marL="0" indent="0">
              <a:buNone/>
              <a:defRPr sz="3200"/>
            </a:lvl1pPr>
            <a:lvl2pPr marL="742950" indent="-285750">
              <a:buSzPct val="100000"/>
              <a:buFont typeface="Arial"/>
              <a:buChar char="•"/>
              <a:defRPr sz="2800"/>
            </a:lvl2pPr>
            <a:lvl3pPr marL="1257300" indent="-342900">
              <a:buSzPct val="80000"/>
              <a:buFont typeface="Wingdings" charset="2"/>
              <a:buChar char="§"/>
              <a:defRPr sz="2400"/>
            </a:lvl3pPr>
            <a:lvl4pPr marL="1600200" indent="-228600">
              <a:buSzPct val="100000"/>
              <a:buFont typeface="Arial"/>
              <a:buChar char="•"/>
              <a:defRPr sz="2000"/>
            </a:lvl4pPr>
            <a:lvl5pPr marL="2057400" indent="-228600">
              <a:buClr>
                <a:schemeClr val="accent4"/>
              </a:buClr>
              <a:buSzPct val="80000"/>
              <a:buFont typeface="Wingdings"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2404274"/>
            <a:ext cx="3008313" cy="38881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42410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40365"/>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5253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6007104"/>
            <a:ext cx="5486400" cy="45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640712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457200" y="2377847"/>
            <a:ext cx="4038600" cy="3581999"/>
          </a:xfrm>
        </p:spPr>
        <p:txBody>
          <a:bodyPr/>
          <a:lstStyle>
            <a:lvl1pPr>
              <a:defRPr sz="2800"/>
            </a:lvl1pPr>
            <a:lvl2pPr>
              <a:defRPr sz="2400"/>
            </a:lvl2pPr>
            <a:lvl3pPr>
              <a:defRPr sz="2000"/>
            </a:lvl3pPr>
            <a:lvl4pPr>
              <a:defRPr sz="1800"/>
            </a:lvl4pPr>
            <a:lvl5pPr marL="2057400" indent="-228600">
              <a:buClr>
                <a:schemeClr val="accent4"/>
              </a:buClr>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1"/>
          <p:cNvSpPr>
            <a:spLocks noGrp="1"/>
          </p:cNvSpPr>
          <p:nvPr>
            <p:ph type="title"/>
          </p:nvPr>
        </p:nvSpPr>
        <p:spPr>
          <a:xfrm>
            <a:off x="457200" y="1052285"/>
            <a:ext cx="8229600" cy="1143000"/>
          </a:xfrm>
        </p:spPr>
        <p:txBody>
          <a:bodyPr/>
          <a:lstStyle/>
          <a:p>
            <a:r>
              <a:rPr lang="en-US"/>
              <a:t>Click to edit Master title style</a:t>
            </a:r>
          </a:p>
        </p:txBody>
      </p:sp>
      <p:sp>
        <p:nvSpPr>
          <p:cNvPr id="6" name="TextBox 5"/>
          <p:cNvSpPr txBox="1"/>
          <p:nvPr userDrawn="1"/>
        </p:nvSpPr>
        <p:spPr>
          <a:xfrm>
            <a:off x="5134432" y="2972931"/>
            <a:ext cx="3552371" cy="1077218"/>
          </a:xfrm>
          <a:prstGeom prst="rect">
            <a:avLst/>
          </a:prstGeom>
          <a:noFill/>
        </p:spPr>
        <p:txBody>
          <a:bodyPr wrap="square" rtlCol="0">
            <a:spAutoFit/>
          </a:bodyPr>
          <a:lstStyle/>
          <a:p>
            <a:r>
              <a:rPr lang="en-US" sz="3200" b="1">
                <a:solidFill>
                  <a:schemeClr val="tx2"/>
                </a:solidFill>
                <a:latin typeface="Myriad Pro"/>
                <a:cs typeface="Myriad Pro"/>
              </a:rPr>
              <a:t>“Use this text</a:t>
            </a:r>
            <a:r>
              <a:rPr lang="en-US" sz="3200" b="1" baseline="0">
                <a:solidFill>
                  <a:schemeClr val="tx2"/>
                </a:solidFill>
                <a:latin typeface="Myriad Pro"/>
                <a:cs typeface="Myriad Pro"/>
              </a:rPr>
              <a:t> box for a pull quote”</a:t>
            </a:r>
            <a:endParaRPr lang="en-US" sz="3200" b="1">
              <a:solidFill>
                <a:schemeClr val="tx2"/>
              </a:solidFill>
              <a:latin typeface="Myriad Pro"/>
              <a:cs typeface="Myriad Pro"/>
            </a:endParaRPr>
          </a:p>
        </p:txBody>
      </p:sp>
    </p:spTree>
    <p:extLst>
      <p:ext uri="{BB962C8B-B14F-4D97-AF65-F5344CB8AC3E}">
        <p14:creationId xmlns:p14="http://schemas.microsoft.com/office/powerpoint/2010/main" val="638132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4295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0" y="4144042"/>
            <a:ext cx="9144000" cy="2713958"/>
          </a:xfrm>
          <a:prstGeom prst="rect">
            <a:avLst/>
          </a:prstGeom>
          <a:solidFill>
            <a:srgbClr val="185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1981832" y="899356"/>
            <a:ext cx="5180337" cy="2252320"/>
          </a:xfrm>
          <a:prstGeom prst="rect">
            <a:avLst/>
          </a:prstGeom>
        </p:spPr>
      </p:pic>
      <p:sp>
        <p:nvSpPr>
          <p:cNvPr id="5" name="Title Placeholder 1"/>
          <p:cNvSpPr>
            <a:spLocks noGrp="1"/>
          </p:cNvSpPr>
          <p:nvPr>
            <p:ph type="title"/>
          </p:nvPr>
        </p:nvSpPr>
        <p:spPr>
          <a:xfrm>
            <a:off x="457200" y="4173610"/>
            <a:ext cx="8229600" cy="1143000"/>
          </a:xfrm>
          <a:prstGeom prst="rect">
            <a:avLst/>
          </a:prstGeom>
        </p:spPr>
        <p:txBody>
          <a:bodyPr vert="horz" lIns="91440" tIns="45720" rIns="91440" bIns="45720" rtlCol="0" anchor="ctr">
            <a:normAutofit/>
          </a:bodyPr>
          <a:lstStyle>
            <a:lvl1pPr>
              <a:defRPr b="1">
                <a:solidFill>
                  <a:schemeClr val="bg1"/>
                </a:solidFill>
                <a:latin typeface="Arial"/>
                <a:cs typeface="Arial"/>
              </a:defRPr>
            </a:lvl1pPr>
          </a:lstStyle>
          <a:p>
            <a:r>
              <a:rPr lang="en-US"/>
              <a:t>Click to edit Master title style</a:t>
            </a:r>
          </a:p>
        </p:txBody>
      </p:sp>
      <p:sp>
        <p:nvSpPr>
          <p:cNvPr id="7" name="Text Placeholder 16"/>
          <p:cNvSpPr>
            <a:spLocks noGrp="1"/>
          </p:cNvSpPr>
          <p:nvPr>
            <p:ph type="body" sz="quarter" idx="10"/>
          </p:nvPr>
        </p:nvSpPr>
        <p:spPr>
          <a:xfrm>
            <a:off x="2136330" y="5221456"/>
            <a:ext cx="4925570" cy="528632"/>
          </a:xfrm>
          <a:prstGeom prst="rect">
            <a:avLst/>
          </a:prstGeom>
        </p:spPr>
        <p:txBody>
          <a:bodyPr/>
          <a:lstStyle>
            <a:lvl1pPr marL="0" indent="0" algn="ctr">
              <a:buNone/>
              <a:defRPr sz="2400" i="0">
                <a:solidFill>
                  <a:srgbClr val="FFFFFF"/>
                </a:solidFill>
                <a:latin typeface="Arial"/>
                <a:cs typeface="Arial"/>
              </a:defRPr>
            </a:lvl1pPr>
          </a:lstStyle>
          <a:p>
            <a:pPr lvl="0"/>
            <a:r>
              <a:rPr lang="en-US"/>
              <a:t>Click to edit Master text styles</a:t>
            </a:r>
          </a:p>
        </p:txBody>
      </p:sp>
      <p:sp>
        <p:nvSpPr>
          <p:cNvPr id="8" name="Text Placeholder 18"/>
          <p:cNvSpPr>
            <a:spLocks noGrp="1"/>
          </p:cNvSpPr>
          <p:nvPr>
            <p:ph type="body" idx="11"/>
          </p:nvPr>
        </p:nvSpPr>
        <p:spPr>
          <a:xfrm>
            <a:off x="2365285" y="5605461"/>
            <a:ext cx="4467660" cy="476920"/>
          </a:xfrm>
          <a:prstGeom prst="rect">
            <a:avLst/>
          </a:prstGeom>
        </p:spPr>
        <p:txBody>
          <a:bodyPr>
            <a:noAutofit/>
          </a:bodyPr>
          <a:lstStyle>
            <a:lvl1pPr marL="0" indent="0" algn="ctr">
              <a:buNone/>
              <a:defRPr sz="1800" i="1">
                <a:solidFill>
                  <a:srgbClr val="FFFFFF"/>
                </a:solidFill>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
        <p:nvSpPr>
          <p:cNvPr id="9" name="Text Placeholder 2"/>
          <p:cNvSpPr>
            <a:spLocks noGrp="1"/>
          </p:cNvSpPr>
          <p:nvPr>
            <p:ph type="body" sz="quarter" idx="12"/>
          </p:nvPr>
        </p:nvSpPr>
        <p:spPr>
          <a:xfrm>
            <a:off x="2297129" y="6195688"/>
            <a:ext cx="4549742" cy="568325"/>
          </a:xfrm>
          <a:prstGeom prst="rect">
            <a:avLst/>
          </a:prstGeom>
        </p:spPr>
        <p:txBody>
          <a:bodyPr>
            <a:normAutofit/>
          </a:bodyPr>
          <a:lstStyle>
            <a:lvl1pPr marL="0" indent="0" algn="ctr">
              <a:buNone/>
              <a:defRPr sz="2400" b="1">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462790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10" name="Rectangle 9"/>
          <p:cNvSpPr/>
          <p:nvPr userDrawn="1"/>
        </p:nvSpPr>
        <p:spPr>
          <a:xfrm>
            <a:off x="0" y="4144042"/>
            <a:ext cx="9144000" cy="2713958"/>
          </a:xfrm>
          <a:prstGeom prst="rect">
            <a:avLst/>
          </a:prstGeom>
          <a:solidFill>
            <a:srgbClr val="185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1981832" y="899356"/>
            <a:ext cx="5180337" cy="2252320"/>
          </a:xfrm>
          <a:prstGeom prst="rect">
            <a:avLst/>
          </a:prstGeom>
        </p:spPr>
      </p:pic>
      <p:sp>
        <p:nvSpPr>
          <p:cNvPr id="5" name="Title Placeholder 1"/>
          <p:cNvSpPr>
            <a:spLocks noGrp="1"/>
          </p:cNvSpPr>
          <p:nvPr>
            <p:ph type="title"/>
          </p:nvPr>
        </p:nvSpPr>
        <p:spPr>
          <a:xfrm>
            <a:off x="457200" y="4173610"/>
            <a:ext cx="8229600" cy="1143000"/>
          </a:xfrm>
          <a:prstGeom prst="rect">
            <a:avLst/>
          </a:prstGeom>
        </p:spPr>
        <p:txBody>
          <a:bodyPr vert="horz" lIns="91440" tIns="45720" rIns="91440" bIns="45720" rtlCol="0" anchor="ctr">
            <a:normAutofit/>
          </a:bodyPr>
          <a:lstStyle>
            <a:lvl1pPr>
              <a:defRPr b="1">
                <a:solidFill>
                  <a:schemeClr val="bg1"/>
                </a:solidFill>
                <a:latin typeface="Arial"/>
                <a:cs typeface="Arial"/>
              </a:defRPr>
            </a:lvl1pPr>
          </a:lstStyle>
          <a:p>
            <a:r>
              <a:rPr lang="en-US"/>
              <a:t>Click to edit Master title style</a:t>
            </a:r>
          </a:p>
        </p:txBody>
      </p:sp>
      <p:sp>
        <p:nvSpPr>
          <p:cNvPr id="7" name="Text Placeholder 16"/>
          <p:cNvSpPr>
            <a:spLocks noGrp="1"/>
          </p:cNvSpPr>
          <p:nvPr>
            <p:ph type="body" sz="quarter" idx="10"/>
          </p:nvPr>
        </p:nvSpPr>
        <p:spPr>
          <a:xfrm>
            <a:off x="2136330" y="5221456"/>
            <a:ext cx="4925570" cy="528632"/>
          </a:xfrm>
          <a:prstGeom prst="rect">
            <a:avLst/>
          </a:prstGeom>
        </p:spPr>
        <p:txBody>
          <a:bodyPr/>
          <a:lstStyle>
            <a:lvl1pPr marL="0" indent="0" algn="ctr">
              <a:buNone/>
              <a:defRPr sz="2400" i="0">
                <a:solidFill>
                  <a:srgbClr val="FFFFFF"/>
                </a:solidFill>
                <a:latin typeface="Arial"/>
                <a:cs typeface="Arial"/>
              </a:defRPr>
            </a:lvl1pPr>
          </a:lstStyle>
          <a:p>
            <a:pPr lvl="0"/>
            <a:r>
              <a:rPr lang="en-US"/>
              <a:t>Click to edit Master text styles</a:t>
            </a:r>
          </a:p>
        </p:txBody>
      </p:sp>
      <p:sp>
        <p:nvSpPr>
          <p:cNvPr id="8" name="Text Placeholder 18"/>
          <p:cNvSpPr>
            <a:spLocks noGrp="1"/>
          </p:cNvSpPr>
          <p:nvPr>
            <p:ph type="body" idx="11"/>
          </p:nvPr>
        </p:nvSpPr>
        <p:spPr>
          <a:xfrm>
            <a:off x="2365285" y="5605461"/>
            <a:ext cx="4467660" cy="476920"/>
          </a:xfrm>
          <a:prstGeom prst="rect">
            <a:avLst/>
          </a:prstGeom>
        </p:spPr>
        <p:txBody>
          <a:bodyPr>
            <a:noAutofit/>
          </a:bodyPr>
          <a:lstStyle>
            <a:lvl1pPr marL="0" indent="0" algn="ctr">
              <a:buNone/>
              <a:defRPr sz="1800" i="1">
                <a:solidFill>
                  <a:srgbClr val="FFFFFF"/>
                </a:solidFill>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
        <p:nvSpPr>
          <p:cNvPr id="9" name="Text Placeholder 2"/>
          <p:cNvSpPr>
            <a:spLocks noGrp="1"/>
          </p:cNvSpPr>
          <p:nvPr>
            <p:ph type="body" sz="quarter" idx="12"/>
          </p:nvPr>
        </p:nvSpPr>
        <p:spPr>
          <a:xfrm>
            <a:off x="2297129" y="6195688"/>
            <a:ext cx="4549742" cy="568325"/>
          </a:xfrm>
          <a:prstGeom prst="rect">
            <a:avLst/>
          </a:prstGeom>
        </p:spPr>
        <p:txBody>
          <a:bodyPr>
            <a:normAutofit/>
          </a:bodyPr>
          <a:lstStyle>
            <a:lvl1pPr marL="0" indent="0" algn="ctr">
              <a:buNone/>
              <a:defRPr sz="2400" b="1">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218491825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ection Header - Blue Top">
    <p:spTree>
      <p:nvGrpSpPr>
        <p:cNvPr id="1" name=""/>
        <p:cNvGrpSpPr/>
        <p:nvPr/>
      </p:nvGrpSpPr>
      <p:grpSpPr>
        <a:xfrm>
          <a:off x="0" y="0"/>
          <a:ext cx="0" cy="0"/>
          <a:chOff x="0" y="0"/>
          <a:chExt cx="0" cy="0"/>
        </a:xfrm>
      </p:grpSpPr>
      <p:pic>
        <p:nvPicPr>
          <p:cNvPr id="7" name="Picture 6" descr="CorpFacet.png"/>
          <p:cNvPicPr>
            <a:picLocks noChangeAspect="1"/>
          </p:cNvPicPr>
          <p:nvPr userDrawn="1"/>
        </p:nvPicPr>
        <p:blipFill>
          <a:blip r:embed="rId2"/>
          <a:stretch>
            <a:fillRect/>
          </a:stretch>
        </p:blipFill>
        <p:spPr>
          <a:xfrm flipH="1" flipV="1">
            <a:off x="0" y="-8305"/>
            <a:ext cx="9144000" cy="1621693"/>
          </a:xfrm>
          <a:prstGeom prst="rect">
            <a:avLst/>
          </a:prstGeom>
        </p:spPr>
      </p:pic>
      <p:sp>
        <p:nvSpPr>
          <p:cNvPr id="6" name="Text Placeholder 2"/>
          <p:cNvSpPr>
            <a:spLocks noGrp="1"/>
          </p:cNvSpPr>
          <p:nvPr>
            <p:ph type="body" idx="1" hasCustomPrompt="1"/>
          </p:nvPr>
        </p:nvSpPr>
        <p:spPr>
          <a:xfrm>
            <a:off x="722313" y="1544638"/>
            <a:ext cx="7772400" cy="1500187"/>
          </a:xfrm>
        </p:spPr>
        <p:txBody>
          <a:bodyPr anchor="b"/>
          <a:lstStyle>
            <a:lvl1pPr marL="0" indent="0">
              <a:buNone/>
              <a:defRPr sz="2000">
                <a:solidFill>
                  <a:srgbClr val="14397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Section Eyebrow</a:t>
            </a:r>
          </a:p>
        </p:txBody>
      </p:sp>
      <p:sp>
        <p:nvSpPr>
          <p:cNvPr id="8" name="Title 1"/>
          <p:cNvSpPr>
            <a:spLocks noGrp="1"/>
          </p:cNvSpPr>
          <p:nvPr>
            <p:ph type="title" hasCustomPrompt="1"/>
          </p:nvPr>
        </p:nvSpPr>
        <p:spPr>
          <a:xfrm>
            <a:off x="722313" y="3044825"/>
            <a:ext cx="7772400" cy="1362075"/>
          </a:xfrm>
        </p:spPr>
        <p:txBody>
          <a:bodyPr anchor="t"/>
          <a:lstStyle>
            <a:lvl1pPr algn="l">
              <a:defRPr sz="4000" b="1" cap="all">
                <a:solidFill>
                  <a:srgbClr val="143977"/>
                </a:solidFill>
              </a:defRPr>
            </a:lvl1pPr>
          </a:lstStyle>
          <a:p>
            <a:r>
              <a:rPr lang="en-US"/>
              <a:t>Section title</a:t>
            </a:r>
          </a:p>
        </p:txBody>
      </p:sp>
      <p:sp>
        <p:nvSpPr>
          <p:cNvPr id="9" name="Text Placeholder 6"/>
          <p:cNvSpPr>
            <a:spLocks noGrp="1"/>
          </p:cNvSpPr>
          <p:nvPr>
            <p:ph type="body" sz="quarter" idx="10" hasCustomPrompt="1"/>
          </p:nvPr>
        </p:nvSpPr>
        <p:spPr>
          <a:xfrm>
            <a:off x="722313" y="4577655"/>
            <a:ext cx="4046780" cy="1306185"/>
          </a:xfrm>
        </p:spPr>
        <p:txBody>
          <a:bodyPr/>
          <a:lstStyle>
            <a:lvl1pPr marL="0" indent="0">
              <a:buNone/>
              <a:defRPr>
                <a:solidFill>
                  <a:srgbClr val="143977"/>
                </a:solidFill>
              </a:defRPr>
            </a:lvl1pPr>
            <a:lvl2pPr>
              <a:buNone/>
              <a:defRPr/>
            </a:lvl2pPr>
          </a:lstStyle>
          <a:p>
            <a:pPr lvl="0"/>
            <a:r>
              <a:rPr lang="en-US"/>
              <a:t>Presenter Name and Title</a:t>
            </a:r>
          </a:p>
        </p:txBody>
      </p:sp>
    </p:spTree>
    <p:extLst>
      <p:ext uri="{BB962C8B-B14F-4D97-AF65-F5344CB8AC3E}">
        <p14:creationId xmlns:p14="http://schemas.microsoft.com/office/powerpoint/2010/main" val="5567262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442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7848552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1206500" y="1968500"/>
            <a:ext cx="6718300" cy="2921000"/>
          </a:xfrm>
          <a:prstGeom prst="rect">
            <a:avLst/>
          </a:prstGeom>
        </p:spPr>
      </p:pic>
    </p:spTree>
    <p:extLst>
      <p:ext uri="{BB962C8B-B14F-4D97-AF65-F5344CB8AC3E}">
        <p14:creationId xmlns:p14="http://schemas.microsoft.com/office/powerpoint/2010/main" val="66941041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Rectangle 9"/>
          <p:cNvSpPr/>
          <p:nvPr userDrawn="1"/>
        </p:nvSpPr>
        <p:spPr>
          <a:xfrm>
            <a:off x="0" y="4144042"/>
            <a:ext cx="9144000" cy="2713958"/>
          </a:xfrm>
          <a:prstGeom prst="rect">
            <a:avLst/>
          </a:prstGeom>
          <a:solidFill>
            <a:srgbClr val="185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1981832" y="899356"/>
            <a:ext cx="5180337" cy="2252320"/>
          </a:xfrm>
          <a:prstGeom prst="rect">
            <a:avLst/>
          </a:prstGeom>
        </p:spPr>
      </p:pic>
      <p:sp>
        <p:nvSpPr>
          <p:cNvPr id="5" name="Title Placeholder 1"/>
          <p:cNvSpPr>
            <a:spLocks noGrp="1"/>
          </p:cNvSpPr>
          <p:nvPr>
            <p:ph type="title"/>
          </p:nvPr>
        </p:nvSpPr>
        <p:spPr>
          <a:xfrm>
            <a:off x="457200" y="4173610"/>
            <a:ext cx="8229600" cy="1143000"/>
          </a:xfrm>
          <a:prstGeom prst="rect">
            <a:avLst/>
          </a:prstGeom>
        </p:spPr>
        <p:txBody>
          <a:bodyPr vert="horz" lIns="91440" tIns="45720" rIns="91440" bIns="45720" rtlCol="0" anchor="ctr">
            <a:normAutofit/>
          </a:bodyPr>
          <a:lstStyle>
            <a:lvl1pPr>
              <a:defRPr b="1">
                <a:solidFill>
                  <a:schemeClr val="bg1"/>
                </a:solidFill>
                <a:latin typeface="Arial"/>
                <a:cs typeface="Arial"/>
              </a:defRPr>
            </a:lvl1pPr>
          </a:lstStyle>
          <a:p>
            <a:r>
              <a:rPr lang="en-US"/>
              <a:t>Click to edit Master title style</a:t>
            </a:r>
          </a:p>
        </p:txBody>
      </p:sp>
      <p:sp>
        <p:nvSpPr>
          <p:cNvPr id="7" name="Text Placeholder 16"/>
          <p:cNvSpPr>
            <a:spLocks noGrp="1"/>
          </p:cNvSpPr>
          <p:nvPr>
            <p:ph type="body" sz="quarter" idx="10"/>
          </p:nvPr>
        </p:nvSpPr>
        <p:spPr>
          <a:xfrm>
            <a:off x="2136330" y="5221456"/>
            <a:ext cx="4925570" cy="528632"/>
          </a:xfrm>
          <a:prstGeom prst="rect">
            <a:avLst/>
          </a:prstGeom>
        </p:spPr>
        <p:txBody>
          <a:bodyPr/>
          <a:lstStyle>
            <a:lvl1pPr marL="0" indent="0" algn="ctr">
              <a:buNone/>
              <a:defRPr sz="2400" i="0">
                <a:solidFill>
                  <a:srgbClr val="FFFFFF"/>
                </a:solidFill>
                <a:latin typeface="Arial"/>
                <a:cs typeface="Arial"/>
              </a:defRPr>
            </a:lvl1pPr>
          </a:lstStyle>
          <a:p>
            <a:pPr lvl="0"/>
            <a:r>
              <a:rPr lang="en-US"/>
              <a:t>Click to edit Master text styles</a:t>
            </a:r>
          </a:p>
        </p:txBody>
      </p:sp>
      <p:sp>
        <p:nvSpPr>
          <p:cNvPr id="8" name="Text Placeholder 18"/>
          <p:cNvSpPr>
            <a:spLocks noGrp="1"/>
          </p:cNvSpPr>
          <p:nvPr>
            <p:ph type="body" idx="11"/>
          </p:nvPr>
        </p:nvSpPr>
        <p:spPr>
          <a:xfrm>
            <a:off x="2365285" y="5605461"/>
            <a:ext cx="4467660" cy="476920"/>
          </a:xfrm>
          <a:prstGeom prst="rect">
            <a:avLst/>
          </a:prstGeom>
        </p:spPr>
        <p:txBody>
          <a:bodyPr>
            <a:noAutofit/>
          </a:bodyPr>
          <a:lstStyle>
            <a:lvl1pPr marL="0" indent="0" algn="ctr">
              <a:buNone/>
              <a:defRPr sz="1800" i="1">
                <a:solidFill>
                  <a:srgbClr val="FFFFFF"/>
                </a:solidFill>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
        <p:nvSpPr>
          <p:cNvPr id="9" name="Text Placeholder 2"/>
          <p:cNvSpPr>
            <a:spLocks noGrp="1"/>
          </p:cNvSpPr>
          <p:nvPr>
            <p:ph type="body" sz="quarter" idx="12"/>
          </p:nvPr>
        </p:nvSpPr>
        <p:spPr>
          <a:xfrm>
            <a:off x="2297129" y="6195688"/>
            <a:ext cx="4549742" cy="568325"/>
          </a:xfrm>
          <a:prstGeom prst="rect">
            <a:avLst/>
          </a:prstGeom>
        </p:spPr>
        <p:txBody>
          <a:bodyPr>
            <a:normAutofit/>
          </a:bodyPr>
          <a:lstStyle>
            <a:lvl1pPr marL="0" indent="0" algn="ctr">
              <a:buNone/>
              <a:defRPr sz="2400" b="1">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34973851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521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680782"/>
            <a:ext cx="8229600" cy="2978288"/>
          </a:xfrm>
          <a:prstGeom prst="rect">
            <a:avLst/>
          </a:prstGeom>
        </p:spPr>
        <p:txBody>
          <a:bodyPr/>
          <a:lstStyle>
            <a:lvl1pPr marL="0" indent="0">
              <a:buNone/>
              <a:defRPr/>
            </a:lvl1pPr>
            <a:lvl2pPr marL="742950" indent="-285750">
              <a:buSzPct val="100000"/>
              <a:buFont typeface="Arial"/>
              <a:buChar char="•"/>
              <a:defRPr/>
            </a:lvl2pPr>
            <a:lvl3pPr marL="1257300" indent="-342900">
              <a:buSzPct val="80000"/>
              <a:buFont typeface="Wingdings" charset="2"/>
              <a:buChar char="§"/>
              <a:defRPr/>
            </a:lvl3pPr>
            <a:lvl4pPr marL="1600200" indent="-228600">
              <a:buSzPct val="100000"/>
              <a:buFont typeface="Arial"/>
              <a:buChar char="•"/>
              <a:defRPr/>
            </a:lvl4pPr>
            <a:lvl5pPr marL="2057400" indent="-228600">
              <a:buClr>
                <a:schemeClr val="accent4"/>
              </a:buClr>
              <a:buSzPct val="80000"/>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9704659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521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691921"/>
            <a:ext cx="4038600" cy="3212225"/>
          </a:xfrm>
          <a:prstGeom prst="rect">
            <a:avLst/>
          </a:prstGeom>
        </p:spPr>
        <p:txBody>
          <a:bodyPr/>
          <a:lstStyle>
            <a:lvl1pPr>
              <a:defRPr sz="2800"/>
            </a:lvl1pPr>
            <a:lvl2pPr>
              <a:defRPr sz="2400"/>
            </a:lvl2pPr>
            <a:lvl3pPr>
              <a:defRPr sz="2000"/>
            </a:lvl3pPr>
            <a:lvl4pPr>
              <a:defRPr sz="1800"/>
            </a:lvl4pPr>
            <a:lvl5pPr marL="2057400" indent="-228600">
              <a:buClr>
                <a:schemeClr val="accent4"/>
              </a:buClr>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91921"/>
            <a:ext cx="4038600" cy="32122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68361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none"/>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66565488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10" name="Rectangle 9"/>
          <p:cNvSpPr/>
          <p:nvPr userDrawn="1"/>
        </p:nvSpPr>
        <p:spPr>
          <a:xfrm>
            <a:off x="0" y="4144042"/>
            <a:ext cx="9144000" cy="2713958"/>
          </a:xfrm>
          <a:prstGeom prst="rect">
            <a:avLst/>
          </a:prstGeom>
          <a:solidFill>
            <a:srgbClr val="185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1981832" y="899356"/>
            <a:ext cx="5180337" cy="2252320"/>
          </a:xfrm>
          <a:prstGeom prst="rect">
            <a:avLst/>
          </a:prstGeom>
        </p:spPr>
      </p:pic>
      <p:sp>
        <p:nvSpPr>
          <p:cNvPr id="5" name="Title Placeholder 1"/>
          <p:cNvSpPr>
            <a:spLocks noGrp="1"/>
          </p:cNvSpPr>
          <p:nvPr>
            <p:ph type="title"/>
          </p:nvPr>
        </p:nvSpPr>
        <p:spPr>
          <a:xfrm>
            <a:off x="457200" y="4173610"/>
            <a:ext cx="8229600" cy="1143000"/>
          </a:xfrm>
          <a:prstGeom prst="rect">
            <a:avLst/>
          </a:prstGeom>
        </p:spPr>
        <p:txBody>
          <a:bodyPr vert="horz" lIns="91440" tIns="45720" rIns="91440" bIns="45720" rtlCol="0" anchor="ctr">
            <a:normAutofit/>
          </a:bodyPr>
          <a:lstStyle>
            <a:lvl1pPr>
              <a:defRPr b="1">
                <a:solidFill>
                  <a:schemeClr val="bg1"/>
                </a:solidFill>
                <a:latin typeface="Arial"/>
                <a:cs typeface="Arial"/>
              </a:defRPr>
            </a:lvl1pPr>
          </a:lstStyle>
          <a:p>
            <a:r>
              <a:rPr lang="en-US"/>
              <a:t>Click to edit Master title style</a:t>
            </a:r>
          </a:p>
        </p:txBody>
      </p:sp>
      <p:sp>
        <p:nvSpPr>
          <p:cNvPr id="7" name="Text Placeholder 16"/>
          <p:cNvSpPr>
            <a:spLocks noGrp="1"/>
          </p:cNvSpPr>
          <p:nvPr>
            <p:ph type="body" sz="quarter" idx="10"/>
          </p:nvPr>
        </p:nvSpPr>
        <p:spPr>
          <a:xfrm>
            <a:off x="2136330" y="5221456"/>
            <a:ext cx="4925570" cy="528632"/>
          </a:xfrm>
          <a:prstGeom prst="rect">
            <a:avLst/>
          </a:prstGeom>
        </p:spPr>
        <p:txBody>
          <a:bodyPr/>
          <a:lstStyle>
            <a:lvl1pPr marL="0" indent="0" algn="ctr">
              <a:buNone/>
              <a:defRPr sz="2400" i="0">
                <a:solidFill>
                  <a:srgbClr val="FFFFFF"/>
                </a:solidFill>
                <a:latin typeface="Arial"/>
                <a:cs typeface="Arial"/>
              </a:defRPr>
            </a:lvl1pPr>
          </a:lstStyle>
          <a:p>
            <a:pPr lvl="0"/>
            <a:r>
              <a:rPr lang="en-US"/>
              <a:t>Click to edit Master text styles</a:t>
            </a:r>
          </a:p>
        </p:txBody>
      </p:sp>
      <p:sp>
        <p:nvSpPr>
          <p:cNvPr id="8" name="Text Placeholder 18"/>
          <p:cNvSpPr>
            <a:spLocks noGrp="1"/>
          </p:cNvSpPr>
          <p:nvPr>
            <p:ph type="body" idx="11"/>
          </p:nvPr>
        </p:nvSpPr>
        <p:spPr>
          <a:xfrm>
            <a:off x="2365285" y="5605461"/>
            <a:ext cx="4467660" cy="476920"/>
          </a:xfrm>
          <a:prstGeom prst="rect">
            <a:avLst/>
          </a:prstGeom>
        </p:spPr>
        <p:txBody>
          <a:bodyPr>
            <a:noAutofit/>
          </a:bodyPr>
          <a:lstStyle>
            <a:lvl1pPr marL="0" indent="0" algn="ctr">
              <a:buNone/>
              <a:defRPr sz="1800" i="1">
                <a:solidFill>
                  <a:srgbClr val="FFFFFF"/>
                </a:solidFill>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
        <p:nvSpPr>
          <p:cNvPr id="9" name="Text Placeholder 2"/>
          <p:cNvSpPr>
            <a:spLocks noGrp="1"/>
          </p:cNvSpPr>
          <p:nvPr>
            <p:ph type="body" sz="quarter" idx="12"/>
          </p:nvPr>
        </p:nvSpPr>
        <p:spPr>
          <a:xfrm>
            <a:off x="2297129" y="6195688"/>
            <a:ext cx="4549742" cy="568325"/>
          </a:xfrm>
          <a:prstGeom prst="rect">
            <a:avLst/>
          </a:prstGeom>
        </p:spPr>
        <p:txBody>
          <a:bodyPr>
            <a:normAutofit/>
          </a:bodyPr>
          <a:lstStyle>
            <a:lvl1pPr marL="0" indent="0" algn="ctr">
              <a:buNone/>
              <a:defRPr sz="2400" b="1">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725937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8348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Rectangle 9"/>
          <p:cNvSpPr/>
          <p:nvPr userDrawn="1"/>
        </p:nvSpPr>
        <p:spPr>
          <a:xfrm>
            <a:off x="0" y="4144042"/>
            <a:ext cx="9144000" cy="2713958"/>
          </a:xfrm>
          <a:prstGeom prst="rect">
            <a:avLst/>
          </a:prstGeom>
          <a:solidFill>
            <a:srgbClr val="1856A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p:cNvPicPr>
            <a:picLocks noChangeAspect="1"/>
          </p:cNvPicPr>
          <p:nvPr userDrawn="1"/>
        </p:nvPicPr>
        <p:blipFill>
          <a:blip r:embed="rId2"/>
          <a:stretch>
            <a:fillRect/>
          </a:stretch>
        </p:blipFill>
        <p:spPr>
          <a:xfrm>
            <a:off x="1981832" y="899356"/>
            <a:ext cx="5180337" cy="2252320"/>
          </a:xfrm>
          <a:prstGeom prst="rect">
            <a:avLst/>
          </a:prstGeom>
        </p:spPr>
      </p:pic>
      <p:sp>
        <p:nvSpPr>
          <p:cNvPr id="5" name="Title Placeholder 1"/>
          <p:cNvSpPr>
            <a:spLocks noGrp="1"/>
          </p:cNvSpPr>
          <p:nvPr>
            <p:ph type="title"/>
          </p:nvPr>
        </p:nvSpPr>
        <p:spPr>
          <a:xfrm>
            <a:off x="457200" y="4173610"/>
            <a:ext cx="8229600" cy="1143000"/>
          </a:xfrm>
          <a:prstGeom prst="rect">
            <a:avLst/>
          </a:prstGeom>
        </p:spPr>
        <p:txBody>
          <a:bodyPr vert="horz" lIns="91440" tIns="45720" rIns="91440" bIns="45720" rtlCol="0" anchor="ctr">
            <a:normAutofit/>
          </a:bodyPr>
          <a:lstStyle>
            <a:lvl1pPr>
              <a:defRPr b="1">
                <a:solidFill>
                  <a:schemeClr val="bg1"/>
                </a:solidFill>
                <a:latin typeface="Arial"/>
                <a:cs typeface="Arial"/>
              </a:defRPr>
            </a:lvl1pPr>
          </a:lstStyle>
          <a:p>
            <a:r>
              <a:rPr lang="en-US"/>
              <a:t>Click to edit Master title style</a:t>
            </a:r>
          </a:p>
        </p:txBody>
      </p:sp>
      <p:sp>
        <p:nvSpPr>
          <p:cNvPr id="7" name="Text Placeholder 16"/>
          <p:cNvSpPr>
            <a:spLocks noGrp="1"/>
          </p:cNvSpPr>
          <p:nvPr>
            <p:ph type="body" sz="quarter" idx="10"/>
          </p:nvPr>
        </p:nvSpPr>
        <p:spPr>
          <a:xfrm>
            <a:off x="2136330" y="5221456"/>
            <a:ext cx="4925570" cy="528632"/>
          </a:xfrm>
          <a:prstGeom prst="rect">
            <a:avLst/>
          </a:prstGeom>
        </p:spPr>
        <p:txBody>
          <a:bodyPr/>
          <a:lstStyle>
            <a:lvl1pPr marL="0" indent="0" algn="ctr">
              <a:buNone/>
              <a:defRPr sz="2400" i="0">
                <a:solidFill>
                  <a:srgbClr val="FFFFFF"/>
                </a:solidFill>
                <a:latin typeface="Arial"/>
                <a:cs typeface="Arial"/>
              </a:defRPr>
            </a:lvl1pPr>
          </a:lstStyle>
          <a:p>
            <a:pPr lvl="0"/>
            <a:r>
              <a:rPr lang="en-US"/>
              <a:t>Click to edit Master text styles</a:t>
            </a:r>
          </a:p>
        </p:txBody>
      </p:sp>
      <p:sp>
        <p:nvSpPr>
          <p:cNvPr id="8" name="Text Placeholder 18"/>
          <p:cNvSpPr>
            <a:spLocks noGrp="1"/>
          </p:cNvSpPr>
          <p:nvPr>
            <p:ph type="body" idx="11"/>
          </p:nvPr>
        </p:nvSpPr>
        <p:spPr>
          <a:xfrm>
            <a:off x="2365285" y="5605461"/>
            <a:ext cx="4467660" cy="476920"/>
          </a:xfrm>
          <a:prstGeom prst="rect">
            <a:avLst/>
          </a:prstGeom>
        </p:spPr>
        <p:txBody>
          <a:bodyPr>
            <a:noAutofit/>
          </a:bodyPr>
          <a:lstStyle>
            <a:lvl1pPr marL="0" indent="0" algn="ctr">
              <a:buNone/>
              <a:defRPr sz="1800" i="1">
                <a:solidFill>
                  <a:srgbClr val="FFFFFF"/>
                </a:solidFill>
                <a:latin typeface="Arial"/>
                <a:cs typeface="Arial"/>
              </a:defRPr>
            </a:lvl1pPr>
            <a:lvl2pPr marL="457200" indent="0">
              <a:buNone/>
              <a:defRPr sz="2400" i="1"/>
            </a:lvl2pPr>
            <a:lvl3pPr marL="914400" indent="0">
              <a:buNone/>
              <a:defRPr sz="2400" i="1"/>
            </a:lvl3pPr>
            <a:lvl4pPr marL="1371600" indent="0">
              <a:buNone/>
              <a:defRPr sz="2400" i="1"/>
            </a:lvl4pPr>
            <a:lvl5pPr marL="1828800" indent="0">
              <a:buNone/>
              <a:defRPr sz="2400" i="1"/>
            </a:lvl5pPr>
          </a:lstStyle>
          <a:p>
            <a:pPr lvl="0"/>
            <a:r>
              <a:rPr lang="en-US"/>
              <a:t>Click to edit Master text styles</a:t>
            </a:r>
          </a:p>
        </p:txBody>
      </p:sp>
      <p:sp>
        <p:nvSpPr>
          <p:cNvPr id="9" name="Text Placeholder 2"/>
          <p:cNvSpPr>
            <a:spLocks noGrp="1"/>
          </p:cNvSpPr>
          <p:nvPr>
            <p:ph type="body" sz="quarter" idx="12"/>
          </p:nvPr>
        </p:nvSpPr>
        <p:spPr>
          <a:xfrm>
            <a:off x="2297129" y="6195688"/>
            <a:ext cx="4549742" cy="568325"/>
          </a:xfrm>
          <a:prstGeom prst="rect">
            <a:avLst/>
          </a:prstGeom>
        </p:spPr>
        <p:txBody>
          <a:bodyPr>
            <a:normAutofit/>
          </a:bodyPr>
          <a:lstStyle>
            <a:lvl1pPr marL="0" indent="0" algn="ctr">
              <a:buNone/>
              <a:defRPr sz="2400" b="1">
                <a:solidFill>
                  <a:srgbClr val="FFFFFF"/>
                </a:solidFill>
                <a:latin typeface="Arial"/>
                <a:cs typeface="Arial"/>
              </a:defRPr>
            </a:lvl1pPr>
          </a:lstStyle>
          <a:p>
            <a:pPr lvl="0"/>
            <a:r>
              <a:rPr lang="en-US"/>
              <a:t>Click to edit Master text styles</a:t>
            </a:r>
          </a:p>
        </p:txBody>
      </p:sp>
    </p:spTree>
    <p:extLst>
      <p:ext uri="{BB962C8B-B14F-4D97-AF65-F5344CB8AC3E}">
        <p14:creationId xmlns:p14="http://schemas.microsoft.com/office/powerpoint/2010/main" val="14192845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5219"/>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2680782"/>
            <a:ext cx="8229600" cy="2978288"/>
          </a:xfrm>
          <a:prstGeom prst="rect">
            <a:avLst/>
          </a:prstGeom>
        </p:spPr>
        <p:txBody>
          <a:bodyPr/>
          <a:lstStyle>
            <a:lvl1pPr marL="0" indent="0">
              <a:buNone/>
              <a:defRPr/>
            </a:lvl1pPr>
            <a:lvl2pPr marL="742950" indent="-285750">
              <a:buSzPct val="100000"/>
              <a:buFont typeface="Arial"/>
              <a:buChar char="•"/>
              <a:defRPr/>
            </a:lvl2pPr>
            <a:lvl3pPr marL="1257300" indent="-342900">
              <a:buSzPct val="80000"/>
              <a:buFont typeface="Wingdings" charset="2"/>
              <a:buChar char="§"/>
              <a:defRPr/>
            </a:lvl3pPr>
            <a:lvl4pPr marL="1600200" indent="-228600">
              <a:buSzPct val="100000"/>
              <a:buFont typeface="Arial"/>
              <a:buChar char="•"/>
              <a:defRPr/>
            </a:lvl4pPr>
            <a:lvl5pPr marL="2057400" indent="-228600">
              <a:buClr>
                <a:schemeClr val="accent4"/>
              </a:buClr>
              <a:buSzPct val="80000"/>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1458142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55219"/>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2691921"/>
            <a:ext cx="4038600" cy="3212225"/>
          </a:xfrm>
          <a:prstGeom prst="rect">
            <a:avLst/>
          </a:prstGeom>
        </p:spPr>
        <p:txBody>
          <a:bodyPr/>
          <a:lstStyle>
            <a:lvl1pPr>
              <a:defRPr sz="2800"/>
            </a:lvl1pPr>
            <a:lvl2pPr>
              <a:defRPr sz="2400"/>
            </a:lvl2pPr>
            <a:lvl3pPr>
              <a:defRPr sz="2000"/>
            </a:lvl3pPr>
            <a:lvl4pPr>
              <a:defRPr sz="1800"/>
            </a:lvl4pPr>
            <a:lvl5pPr marL="2057400" indent="-228600">
              <a:buClr>
                <a:schemeClr val="accent4"/>
              </a:buClr>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91921"/>
            <a:ext cx="4038600" cy="32122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54789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2691921"/>
            <a:ext cx="4038600" cy="3212225"/>
          </a:xfrm>
        </p:spPr>
        <p:txBody>
          <a:bodyPr/>
          <a:lstStyle>
            <a:lvl1pPr>
              <a:defRPr sz="2800"/>
            </a:lvl1pPr>
            <a:lvl2pPr>
              <a:defRPr sz="2400"/>
            </a:lvl2pPr>
            <a:lvl3pPr>
              <a:defRPr sz="2000"/>
            </a:lvl3pPr>
            <a:lvl4pPr>
              <a:defRPr sz="1800"/>
            </a:lvl4pPr>
            <a:lvl5pPr marL="2057400" indent="-228600">
              <a:buClr>
                <a:schemeClr val="accent4"/>
              </a:buClr>
              <a:buFont typeface="Arial"/>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691921"/>
            <a:ext cx="4038600" cy="321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7055861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368D6-8155-4356-A104-B5BEEF5D05E4}"/>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26BCE8-1597-420F-87FD-B98E46EB5A8E}"/>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037874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2179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27048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3366855"/>
            <a:ext cx="4040188" cy="2782369"/>
          </a:xfrm>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27048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3366855"/>
            <a:ext cx="4041775" cy="2782369"/>
          </a:xfrm>
        </p:spPr>
        <p:txBody>
          <a:bodyPr/>
          <a:lstStyle>
            <a:lvl1pPr marL="0" indent="0">
              <a:buNone/>
              <a:defRPr sz="2400"/>
            </a:lvl1pPr>
            <a:lvl2pPr marL="742950" indent="-285750">
              <a:buSzPct val="100000"/>
              <a:buFont typeface="Arial"/>
              <a:buChar char="•"/>
              <a:defRPr sz="2000"/>
            </a:lvl2pPr>
            <a:lvl3pPr marL="1257300" indent="-342900">
              <a:buSzPct val="80000"/>
              <a:buFont typeface="Wingdings" charset="2"/>
              <a:buChar char="§"/>
              <a:defRPr sz="1800"/>
            </a:lvl3pPr>
            <a:lvl4pPr marL="1600200" indent="-228600">
              <a:buSzPct val="100000"/>
              <a:buFont typeface="Arial"/>
              <a:buChar cha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38116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54025"/>
            <a:ext cx="8229600" cy="1143000"/>
          </a:xfrm>
        </p:spPr>
        <p:txBody>
          <a:bodyPr/>
          <a:lstStyle/>
          <a:p>
            <a:r>
              <a:rPr lang="en-US"/>
              <a:t>Click to edit Master title style</a:t>
            </a:r>
          </a:p>
        </p:txBody>
      </p:sp>
      <p:pic>
        <p:nvPicPr>
          <p:cNvPr id="6" name="Picture 5"/>
          <p:cNvPicPr>
            <a:picLocks noChangeAspect="1"/>
          </p:cNvPicPr>
          <p:nvPr userDrawn="1"/>
        </p:nvPicPr>
        <p:blipFill>
          <a:blip r:embed="rId2"/>
          <a:stretch>
            <a:fillRect/>
          </a:stretch>
        </p:blipFill>
        <p:spPr>
          <a:xfrm>
            <a:off x="292100" y="351367"/>
            <a:ext cx="3416300" cy="614224"/>
          </a:xfrm>
          <a:prstGeom prst="rect">
            <a:avLst/>
          </a:prstGeom>
        </p:spPr>
      </p:pic>
    </p:spTree>
    <p:extLst>
      <p:ext uri="{BB962C8B-B14F-4D97-AF65-F5344CB8AC3E}">
        <p14:creationId xmlns:p14="http://schemas.microsoft.com/office/powerpoint/2010/main" val="3535897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981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1242220"/>
            <a:ext cx="3008313"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1242225"/>
            <a:ext cx="5111750" cy="5050194"/>
          </a:xfrm>
        </p:spPr>
        <p:txBody>
          <a:bodyPr/>
          <a:lstStyle>
            <a:lvl1pPr marL="0" indent="0">
              <a:buNone/>
              <a:defRPr sz="3200"/>
            </a:lvl1pPr>
            <a:lvl2pPr marL="742950" indent="-285750">
              <a:buSzPct val="100000"/>
              <a:buFont typeface="Arial"/>
              <a:buChar char="•"/>
              <a:defRPr sz="2800"/>
            </a:lvl2pPr>
            <a:lvl3pPr marL="1257300" indent="-342900">
              <a:buSzPct val="80000"/>
              <a:buFont typeface="Wingdings" charset="2"/>
              <a:buChar char="§"/>
              <a:defRPr sz="2400"/>
            </a:lvl3pPr>
            <a:lvl4pPr marL="1600200" indent="-228600">
              <a:buSzPct val="100000"/>
              <a:buFont typeface="Arial"/>
              <a:buChar char="•"/>
              <a:defRPr sz="2000"/>
            </a:lvl4pPr>
            <a:lvl5pPr marL="2057400" indent="-228600">
              <a:buClr>
                <a:schemeClr val="accent4"/>
              </a:buClr>
              <a:buSzPct val="80000"/>
              <a:buFont typeface="Wingdings" charset="2"/>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2404274"/>
            <a:ext cx="3008313" cy="38881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782479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5440365"/>
            <a:ext cx="54864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25253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6007104"/>
            <a:ext cx="5486400" cy="45403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5144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emf"/><Relationship Id="rId2" Type="http://schemas.openxmlformats.org/officeDocument/2006/relationships/slideLayout" Target="../slideLayouts/slideLayout16.xml"/><Relationship Id="rId16"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4"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5" Type="http://schemas.openxmlformats.org/officeDocument/2006/relationships/theme" Target="../theme/theme4.xml"/><Relationship Id="rId4" Type="http://schemas.openxmlformats.org/officeDocument/2006/relationships/slideLayout" Target="../slideLayouts/slideLayout39.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98894"/>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2367674"/>
            <a:ext cx="8229600" cy="2978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9"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t>©</a:t>
            </a:r>
            <a:r>
              <a:rPr lang="en-US" baseline="0" dirty="0"/>
              <a:t> 2018 </a:t>
            </a:r>
            <a:r>
              <a:rPr lang="en-US" b="1" baseline="0" dirty="0"/>
              <a:t>nettime</a:t>
            </a:r>
            <a:r>
              <a:rPr lang="en-US" b="1" baseline="30000" dirty="0"/>
              <a:t>®</a:t>
            </a:r>
            <a:r>
              <a:rPr lang="en-US" baseline="0" dirty="0"/>
              <a:t> solutions											          </a:t>
            </a:r>
            <a:r>
              <a:rPr lang="en-US" dirty="0" err="1"/>
              <a:t>www.nettimesolutions.com</a:t>
            </a:r>
            <a:endParaRPr lang="en-US" dirty="0"/>
          </a:p>
        </p:txBody>
      </p:sp>
      <p:pic>
        <p:nvPicPr>
          <p:cNvPr id="7" name="Picture 6"/>
          <p:cNvPicPr>
            <a:picLocks noChangeAspect="1"/>
          </p:cNvPicPr>
          <p:nvPr/>
        </p:nvPicPr>
        <p:blipFill>
          <a:blip r:embed="rId17"/>
          <a:stretch>
            <a:fillRect/>
          </a:stretch>
        </p:blipFill>
        <p:spPr>
          <a:xfrm>
            <a:off x="292100" y="351367"/>
            <a:ext cx="2575278" cy="463703"/>
          </a:xfrm>
          <a:prstGeom prst="rect">
            <a:avLst/>
          </a:prstGeom>
        </p:spPr>
      </p:pic>
    </p:spTree>
    <p:extLst>
      <p:ext uri="{BB962C8B-B14F-4D97-AF65-F5344CB8AC3E}">
        <p14:creationId xmlns:p14="http://schemas.microsoft.com/office/powerpoint/2010/main" val="122020132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800" r:id="rId11"/>
    <p:sldLayoutId id="2147483821" r:id="rId12"/>
    <p:sldLayoutId id="2147483904" r:id="rId13"/>
    <p:sldLayoutId id="2147483905" r:id="rId14"/>
  </p:sldLayoutIdLst>
  <p:txStyles>
    <p:titleStyle>
      <a:lvl1pPr algn="l" defTabSz="457200" rtl="0" eaLnBrk="1" latinLnBrk="0" hangingPunct="1">
        <a:spcBef>
          <a:spcPct val="0"/>
        </a:spcBef>
        <a:buNone/>
        <a:defRPr sz="4400" b="1" i="0" kern="1200">
          <a:solidFill>
            <a:srgbClr val="003366"/>
          </a:solidFill>
          <a:latin typeface="Arial"/>
          <a:ea typeface="+mj-ea"/>
          <a:cs typeface="Arial"/>
        </a:defRPr>
      </a:lvl1pPr>
    </p:titleStyle>
    <p:bodyStyle>
      <a:lvl1pPr marL="0" indent="0" algn="l" defTabSz="457200" rtl="0" eaLnBrk="1" latinLnBrk="0" hangingPunct="1">
        <a:spcBef>
          <a:spcPct val="20000"/>
        </a:spcBef>
        <a:buClr>
          <a:schemeClr val="accent4"/>
        </a:buClr>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SzPct val="100000"/>
        <a:buFont typeface="Arial"/>
        <a:buChar char="•"/>
        <a:defRPr sz="2800" kern="1200">
          <a:solidFill>
            <a:schemeClr val="tx1"/>
          </a:solidFill>
          <a:latin typeface="Arial"/>
          <a:ea typeface="+mn-ea"/>
          <a:cs typeface="Arial"/>
        </a:defRPr>
      </a:lvl2pPr>
      <a:lvl3pPr marL="1257300" indent="-342900" algn="l" defTabSz="457200" rtl="0" eaLnBrk="1" latinLnBrk="0" hangingPunct="1">
        <a:spcBef>
          <a:spcPct val="20000"/>
        </a:spcBef>
        <a:buClr>
          <a:schemeClr val="accent4"/>
        </a:buClr>
        <a:buSzPct val="80000"/>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SzPct val="10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SzPct val="80000"/>
        <a:buFont typeface="Wingdings" charset="2"/>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alphaModFix amt="0"/>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5427"/>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724207"/>
            <a:ext cx="8229600" cy="29782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endParaRPr lang="en-US"/>
          </a:p>
        </p:txBody>
      </p:sp>
      <p:sp>
        <p:nvSpPr>
          <p:cNvPr id="9" name="Footer Placeholder 4"/>
          <p:cNvSpPr txBox="1">
            <a:spLocks/>
          </p:cNvSpPr>
          <p:nvPr/>
        </p:nvSpPr>
        <p:spPr>
          <a:xfrm>
            <a:off x="156404" y="6356350"/>
            <a:ext cx="2214263"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a:t>
            </a:r>
            <a:r>
              <a:rPr lang="en-US" baseline="0" dirty="0"/>
              <a:t> 2018 </a:t>
            </a:r>
            <a:r>
              <a:rPr lang="en-US" b="1" baseline="0" dirty="0"/>
              <a:t>nettime</a:t>
            </a:r>
            <a:r>
              <a:rPr lang="en-US" b="1" baseline="30000" dirty="0"/>
              <a:t>®</a:t>
            </a:r>
            <a:r>
              <a:rPr lang="en-US" baseline="0" dirty="0"/>
              <a:t> solutions	</a:t>
            </a:r>
            <a:endParaRPr lang="en-US" dirty="0"/>
          </a:p>
        </p:txBody>
      </p:sp>
      <p:pic>
        <p:nvPicPr>
          <p:cNvPr id="7" name="Picture 6"/>
          <p:cNvPicPr>
            <a:picLocks noChangeAspect="1"/>
          </p:cNvPicPr>
          <p:nvPr/>
        </p:nvPicPr>
        <p:blipFill>
          <a:blip r:embed="rId17"/>
          <a:stretch>
            <a:fillRect/>
          </a:stretch>
        </p:blipFill>
        <p:spPr>
          <a:xfrm>
            <a:off x="7032978" y="6258907"/>
            <a:ext cx="1828800" cy="329293"/>
          </a:xfrm>
          <a:prstGeom prst="rect">
            <a:avLst/>
          </a:prstGeom>
        </p:spPr>
      </p:pic>
    </p:spTree>
    <p:extLst>
      <p:ext uri="{BB962C8B-B14F-4D97-AF65-F5344CB8AC3E}">
        <p14:creationId xmlns:p14="http://schemas.microsoft.com/office/powerpoint/2010/main" val="2574850893"/>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Lst>
  <p:txStyles>
    <p:titleStyle>
      <a:lvl1pPr algn="l" defTabSz="457200" rtl="0" eaLnBrk="1" latinLnBrk="0" hangingPunct="1">
        <a:spcBef>
          <a:spcPct val="0"/>
        </a:spcBef>
        <a:buNone/>
        <a:defRPr sz="4400" b="1" i="0" kern="1200">
          <a:solidFill>
            <a:srgbClr val="003366"/>
          </a:solidFill>
          <a:latin typeface="Arial"/>
          <a:ea typeface="+mj-ea"/>
          <a:cs typeface="Arial"/>
        </a:defRPr>
      </a:lvl1pPr>
    </p:titleStyle>
    <p:bodyStyle>
      <a:lvl1pPr marL="0" indent="0" algn="l" defTabSz="457200" rtl="0" eaLnBrk="1" latinLnBrk="0" hangingPunct="1">
        <a:spcBef>
          <a:spcPct val="20000"/>
        </a:spcBef>
        <a:buClr>
          <a:schemeClr val="accent4"/>
        </a:buClr>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SzPct val="100000"/>
        <a:buFont typeface="Arial"/>
        <a:buChar char="•"/>
        <a:defRPr sz="2800" kern="1200">
          <a:solidFill>
            <a:schemeClr val="tx1"/>
          </a:solidFill>
          <a:latin typeface="Arial"/>
          <a:ea typeface="+mn-ea"/>
          <a:cs typeface="Arial"/>
        </a:defRPr>
      </a:lvl2pPr>
      <a:lvl3pPr marL="1257300" indent="-342900" algn="l" defTabSz="457200" rtl="0" eaLnBrk="1" latinLnBrk="0" hangingPunct="1">
        <a:spcBef>
          <a:spcPct val="20000"/>
        </a:spcBef>
        <a:buClr>
          <a:schemeClr val="accent4"/>
        </a:buClr>
        <a:buSzPct val="80000"/>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SzPct val="10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SzPct val="80000"/>
        <a:buFont typeface="Wingdings" charset="2"/>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a:t>
            </a:r>
            <a:r>
              <a:rPr lang="en-US" baseline="0" dirty="0"/>
              <a:t> 2018 </a:t>
            </a:r>
            <a:r>
              <a:rPr lang="en-US" b="1" baseline="0" dirty="0"/>
              <a:t>nettime</a:t>
            </a:r>
            <a:r>
              <a:rPr lang="en-US" b="1" baseline="30000" dirty="0"/>
              <a:t>®</a:t>
            </a:r>
            <a:r>
              <a:rPr lang="en-US" baseline="0" dirty="0"/>
              <a:t> solutions											          </a:t>
            </a:r>
            <a:r>
              <a:rPr lang="en-US" dirty="0" err="1"/>
              <a:t>www.nettimesolutions.com</a:t>
            </a:r>
            <a:endParaRPr lang="en-US" dirty="0"/>
          </a:p>
        </p:txBody>
      </p:sp>
    </p:spTree>
    <p:extLst>
      <p:ext uri="{BB962C8B-B14F-4D97-AF65-F5344CB8AC3E}">
        <p14:creationId xmlns:p14="http://schemas.microsoft.com/office/powerpoint/2010/main" val="2844235462"/>
      </p:ext>
    </p:extLst>
  </p:cSld>
  <p:clrMap bg1="lt1" tx1="dk1" bg2="lt2" tx2="dk2" accent1="accent1" accent2="accent2" accent3="accent3" accent4="accent4" accent5="accent5" accent6="accent6" hlink="hlink" folHlink="folHlink"/>
  <p:sldLayoutIdLst>
    <p:sldLayoutId id="2147483731" r:id="rId1"/>
    <p:sldLayoutId id="2147483747" r:id="rId2"/>
    <p:sldLayoutId id="2147483748" r:id="rId3"/>
    <p:sldLayoutId id="2147483801" r:id="rId4"/>
    <p:sldLayoutId id="2147483802" r:id="rId5"/>
    <p:sldLayoutId id="2147483803" r:id="rId6"/>
    <p:sldLayoutId id="2147483820" r:id="rId7"/>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22453"/>
        </a:solidFill>
        <a:effectLst/>
      </p:bgPr>
    </p:bg>
    <p:spTree>
      <p:nvGrpSpPr>
        <p:cNvPr id="1" name=""/>
        <p:cNvGrpSpPr/>
        <p:nvPr/>
      </p:nvGrpSpPr>
      <p:grpSpPr>
        <a:xfrm>
          <a:off x="0" y="0"/>
          <a:ext cx="0" cy="0"/>
          <a:chOff x="0" y="0"/>
          <a:chExt cx="0" cy="0"/>
        </a:xfrm>
      </p:grpSpPr>
      <p:sp>
        <p:nvSpPr>
          <p:cNvPr id="2"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solidFill>
                  <a:schemeClr val="bg1">
                    <a:lumMod val="85000"/>
                  </a:schemeClr>
                </a:solidFill>
              </a:rPr>
              <a:t>©</a:t>
            </a:r>
            <a:r>
              <a:rPr lang="en-US" baseline="0" dirty="0">
                <a:solidFill>
                  <a:schemeClr val="bg1">
                    <a:lumMod val="85000"/>
                  </a:schemeClr>
                </a:solidFill>
              </a:rPr>
              <a:t> 2018 </a:t>
            </a:r>
            <a:r>
              <a:rPr lang="en-US" b="1" baseline="0" dirty="0">
                <a:solidFill>
                  <a:schemeClr val="bg1">
                    <a:lumMod val="85000"/>
                  </a:schemeClr>
                </a:solidFill>
              </a:rPr>
              <a:t>nettime</a:t>
            </a:r>
            <a:r>
              <a:rPr lang="en-US" b="1" baseline="30000" dirty="0">
                <a:solidFill>
                  <a:schemeClr val="bg1">
                    <a:lumMod val="85000"/>
                  </a:schemeClr>
                </a:solidFill>
              </a:rPr>
              <a:t>®</a:t>
            </a:r>
            <a:r>
              <a:rPr lang="en-US" baseline="0" dirty="0">
                <a:solidFill>
                  <a:schemeClr val="bg1">
                    <a:lumMod val="85000"/>
                  </a:schemeClr>
                </a:solidFill>
              </a:rPr>
              <a:t> solutions											          </a:t>
            </a:r>
            <a:r>
              <a:rPr lang="en-US" dirty="0" err="1">
                <a:solidFill>
                  <a:schemeClr val="bg1">
                    <a:lumMod val="85000"/>
                  </a:schemeClr>
                </a:solidFill>
              </a:rPr>
              <a:t>www.nettimesolutions.com</a:t>
            </a:r>
            <a:endParaRPr lang="en-US" dirty="0">
              <a:solidFill>
                <a:schemeClr val="bg1">
                  <a:lumMod val="85000"/>
                </a:schemeClr>
              </a:solidFill>
            </a:endParaRPr>
          </a:p>
        </p:txBody>
      </p:sp>
    </p:spTree>
    <p:extLst>
      <p:ext uri="{BB962C8B-B14F-4D97-AF65-F5344CB8AC3E}">
        <p14:creationId xmlns:p14="http://schemas.microsoft.com/office/powerpoint/2010/main" val="422971528"/>
      </p:ext>
    </p:extLst>
  </p:cSld>
  <p:clrMap bg1="lt1" tx1="dk1" bg2="lt2" tx2="dk2" accent1="accent1" accent2="accent2" accent3="accent3" accent4="accent4" accent5="accent5" accent6="accent6" hlink="hlink" folHlink="folHlink"/>
  <p:sldLayoutIdLst>
    <p:sldLayoutId id="2147483769" r:id="rId1"/>
    <p:sldLayoutId id="2147483804" r:id="rId2"/>
    <p:sldLayoutId id="2147483805" r:id="rId3"/>
    <p:sldLayoutId id="2147483806"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a:solidFill>
                  <a:schemeClr val="tx1"/>
                </a:solidFill>
              </a:rPr>
              <a:t>©</a:t>
            </a:r>
            <a:r>
              <a:rPr lang="en-US" baseline="0">
                <a:solidFill>
                  <a:schemeClr val="tx1"/>
                </a:solidFill>
              </a:rPr>
              <a:t> 2017 </a:t>
            </a:r>
            <a:r>
              <a:rPr lang="en-US" b="1" baseline="0">
                <a:solidFill>
                  <a:schemeClr val="tx1"/>
                </a:solidFill>
              </a:rPr>
              <a:t>nettime</a:t>
            </a:r>
            <a:r>
              <a:rPr lang="en-US" b="1" baseline="30000">
                <a:solidFill>
                  <a:schemeClr val="tx1"/>
                </a:solidFill>
              </a:rPr>
              <a:t>®</a:t>
            </a:r>
            <a:r>
              <a:rPr lang="en-US" baseline="0">
                <a:solidFill>
                  <a:schemeClr val="tx1"/>
                </a:solidFill>
              </a:rPr>
              <a:t> solutions											          </a:t>
            </a:r>
            <a:r>
              <a:rPr lang="en-US" err="1">
                <a:solidFill>
                  <a:schemeClr val="tx1"/>
                </a:solidFill>
              </a:rPr>
              <a:t>www.nettimesolutions.com</a:t>
            </a:r>
            <a:endParaRPr lang="en-US">
              <a:solidFill>
                <a:schemeClr val="tx1"/>
              </a:solidFill>
            </a:endParaRPr>
          </a:p>
        </p:txBody>
      </p:sp>
    </p:spTree>
    <p:extLst>
      <p:ext uri="{BB962C8B-B14F-4D97-AF65-F5344CB8AC3E}">
        <p14:creationId xmlns:p14="http://schemas.microsoft.com/office/powerpoint/2010/main" val="3330475663"/>
      </p:ext>
    </p:extLst>
  </p:cSld>
  <p:clrMap bg1="lt1" tx1="dk1" bg2="lt2" tx2="dk2" accent1="accent1" accent2="accent2" accent3="accent3" accent4="accent4" accent5="accent5" accent6="accent6" hlink="hlink" folHlink="folHlink"/>
  <p:sldLayoutIdLst>
    <p:sldLayoutId id="214748392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8.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2.emf"/><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BEBA8EAE-BF5A-486C-A8C5-ECC9F3942E4B}">
                <a14:imgProps xmlns:a14="http://schemas.microsoft.com/office/drawing/2010/main">
                  <a14:imgLayer>
                    <a14:imgEffect>
                      <a14:saturation sat="0"/>
                    </a14:imgEffect>
                  </a14:imgLayer>
                </a14:imgProps>
              </a:ext>
            </a:extLst>
          </a:blip>
          <a:srcRect l="3365" r="3365"/>
          <a:stretch/>
        </p:blipFill>
        <p:spPr>
          <a:xfrm>
            <a:off x="0" y="0"/>
            <a:ext cx="9143999" cy="6858000"/>
          </a:xfrm>
          <a:prstGeom prst="rect">
            <a:avLst/>
          </a:prstGeom>
        </p:spPr>
      </p:pic>
      <p:pic>
        <p:nvPicPr>
          <p:cNvPr id="14" name="Picture 13"/>
          <p:cNvPicPr>
            <a:picLocks noChangeAspect="1"/>
          </p:cNvPicPr>
          <p:nvPr/>
        </p:nvPicPr>
        <p:blipFill>
          <a:blip r:embed="rId4"/>
          <a:stretch>
            <a:fillRect/>
          </a:stretch>
        </p:blipFill>
        <p:spPr>
          <a:xfrm>
            <a:off x="292100" y="351367"/>
            <a:ext cx="3416300" cy="615137"/>
          </a:xfrm>
          <a:prstGeom prst="rect">
            <a:avLst/>
          </a:prstGeom>
        </p:spPr>
      </p:pic>
      <p:sp>
        <p:nvSpPr>
          <p:cNvPr id="15"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a:t>
            </a:r>
            <a:r>
              <a:rPr lang="en-US" baseline="0" dirty="0">
                <a:solidFill>
                  <a:schemeClr val="bg1"/>
                </a:solidFill>
              </a:rPr>
              <a:t> 2018 </a:t>
            </a:r>
            <a:r>
              <a:rPr lang="en-US" b="1" baseline="0" dirty="0">
                <a:solidFill>
                  <a:schemeClr val="bg1"/>
                </a:solidFill>
              </a:rPr>
              <a:t>nettime</a:t>
            </a:r>
            <a:r>
              <a:rPr lang="en-US" b="1" baseline="30000" dirty="0">
                <a:solidFill>
                  <a:schemeClr val="bg1"/>
                </a:solidFill>
              </a:rPr>
              <a:t>®</a:t>
            </a:r>
            <a:r>
              <a:rPr lang="en-US" baseline="0" dirty="0">
                <a:solidFill>
                  <a:schemeClr val="bg1"/>
                </a:solidFill>
              </a:rPr>
              <a:t> solutions											          </a:t>
            </a:r>
            <a:r>
              <a:rPr lang="en-US" dirty="0" err="1">
                <a:solidFill>
                  <a:schemeClr val="bg1"/>
                </a:solidFill>
              </a:rPr>
              <a:t>www.nettimesolutions.com</a:t>
            </a:r>
            <a:endParaRPr lang="en-US" dirty="0">
              <a:solidFill>
                <a:schemeClr val="bg1"/>
              </a:solidFill>
            </a:endParaRPr>
          </a:p>
        </p:txBody>
      </p:sp>
      <p:sp>
        <p:nvSpPr>
          <p:cNvPr id="9" name="Title 4">
            <a:extLst>
              <a:ext uri="{FF2B5EF4-FFF2-40B4-BE49-F238E27FC236}">
                <a16:creationId xmlns:a16="http://schemas.microsoft.com/office/drawing/2014/main" id="{F1B0CEE0-DB6D-B349-984A-8FCF374EDD52}"/>
              </a:ext>
            </a:extLst>
          </p:cNvPr>
          <p:cNvSpPr txBox="1">
            <a:spLocks/>
          </p:cNvSpPr>
          <p:nvPr/>
        </p:nvSpPr>
        <p:spPr>
          <a:xfrm>
            <a:off x="0" y="4030078"/>
            <a:ext cx="9143999" cy="2189747"/>
          </a:xfrm>
          <a:prstGeom prst="rect">
            <a:avLst/>
          </a:prstGeom>
          <a:solidFill>
            <a:srgbClr val="022453">
              <a:alpha val="78000"/>
            </a:srgbClr>
          </a:solidFill>
        </p:spPr>
        <p:txBody>
          <a:bodyPr tIns="457200" bIns="0">
            <a:normAutofit fontScale="97500"/>
          </a:bodyPr>
          <a:lstStyle>
            <a:lvl1pPr algn="l" defTabSz="457200" rtl="0" eaLnBrk="1" latinLnBrk="0" hangingPunct="1">
              <a:spcBef>
                <a:spcPct val="0"/>
              </a:spcBef>
              <a:buNone/>
              <a:defRPr sz="4400" b="1" i="0" kern="1200">
                <a:solidFill>
                  <a:srgbClr val="003366"/>
                </a:solidFill>
                <a:latin typeface="Arial"/>
                <a:ea typeface="+mj-ea"/>
                <a:cs typeface="Arial"/>
              </a:defRPr>
            </a:lvl1pPr>
          </a:lstStyle>
          <a:p>
            <a:pPr algn="ctr"/>
            <a:r>
              <a:rPr lang="en-US" dirty="0" err="1">
                <a:solidFill>
                  <a:schemeClr val="bg1"/>
                </a:solidFill>
              </a:rPr>
              <a:t>stratus</a:t>
            </a:r>
            <a:r>
              <a:rPr lang="en-US" b="0" dirty="0" err="1">
                <a:solidFill>
                  <a:schemeClr val="bg1"/>
                </a:solidFill>
              </a:rPr>
              <a:t>time</a:t>
            </a:r>
            <a:r>
              <a:rPr lang="en-US" b="0" dirty="0">
                <a:solidFill>
                  <a:schemeClr val="bg1"/>
                </a:solidFill>
              </a:rPr>
              <a:t> gives you time</a:t>
            </a:r>
          </a:p>
        </p:txBody>
      </p:sp>
      <p:sp>
        <p:nvSpPr>
          <p:cNvPr id="11" name="Text Placeholder 5">
            <a:extLst>
              <a:ext uri="{FF2B5EF4-FFF2-40B4-BE49-F238E27FC236}">
                <a16:creationId xmlns:a16="http://schemas.microsoft.com/office/drawing/2014/main" id="{6D4034B0-54BC-6246-A0BF-FB7B5A4E6B47}"/>
              </a:ext>
            </a:extLst>
          </p:cNvPr>
          <p:cNvSpPr txBox="1">
            <a:spLocks/>
          </p:cNvSpPr>
          <p:nvPr/>
        </p:nvSpPr>
        <p:spPr>
          <a:xfrm>
            <a:off x="615461" y="5108386"/>
            <a:ext cx="7778262" cy="891383"/>
          </a:xfrm>
          <a:prstGeom prst="rect">
            <a:avLst/>
          </a:prstGeom>
        </p:spPr>
        <p:txBody>
          <a:bodyPr>
            <a:normAutofit/>
          </a:bodyPr>
          <a:lstStyle>
            <a:lvl1pPr marL="0" indent="0" algn="l" defTabSz="457200" rtl="0" eaLnBrk="1" latinLnBrk="0" hangingPunct="1">
              <a:spcBef>
                <a:spcPct val="20000"/>
              </a:spcBef>
              <a:buClr>
                <a:schemeClr val="accent4"/>
              </a:buClr>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SzPct val="100000"/>
              <a:buFont typeface="Arial"/>
              <a:buChar char="•"/>
              <a:defRPr sz="2800" kern="1200">
                <a:solidFill>
                  <a:schemeClr val="tx1"/>
                </a:solidFill>
                <a:latin typeface="Arial"/>
                <a:ea typeface="+mn-ea"/>
                <a:cs typeface="Arial"/>
              </a:defRPr>
            </a:lvl2pPr>
            <a:lvl3pPr marL="1257300" indent="-342900" algn="l" defTabSz="457200" rtl="0" eaLnBrk="1" latinLnBrk="0" hangingPunct="1">
              <a:spcBef>
                <a:spcPct val="20000"/>
              </a:spcBef>
              <a:buClr>
                <a:schemeClr val="accent4"/>
              </a:buClr>
              <a:buSzPct val="80000"/>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SzPct val="10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SzPct val="80000"/>
              <a:buFont typeface="Wingdings" charset="2"/>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rgbClr val="99CC00"/>
                </a:solidFill>
              </a:rPr>
              <a:t>cloud-based time &amp; attendance</a:t>
            </a:r>
          </a:p>
        </p:txBody>
      </p:sp>
    </p:spTree>
    <p:extLst>
      <p:ext uri="{BB962C8B-B14F-4D97-AF65-F5344CB8AC3E}">
        <p14:creationId xmlns:p14="http://schemas.microsoft.com/office/powerpoint/2010/main" val="6864686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BEBA8EAE-BF5A-486C-A8C5-ECC9F3942E4B}">
                <a14:imgProps xmlns:a14="http://schemas.microsoft.com/office/drawing/2010/main">
                  <a14:imgLayer>
                    <a14:imgEffect>
                      <a14:saturation sat="0"/>
                    </a14:imgEffect>
                  </a14:imgLayer>
                </a14:imgProps>
              </a:ext>
            </a:extLst>
          </a:blip>
          <a:srcRect l="6075" r="60"/>
          <a:stretch/>
        </p:blipFill>
        <p:spPr>
          <a:xfrm>
            <a:off x="-521369" y="-1"/>
            <a:ext cx="9665369" cy="6858001"/>
          </a:xfrm>
          <a:prstGeom prst="rect">
            <a:avLst/>
          </a:prstGeom>
          <a:blipFill>
            <a:blip r:embed="rId4">
              <a:alphaModFix amt="0"/>
            </a:blip>
            <a:tile tx="0" ty="0" sx="100000" sy="100000" flip="none" algn="tl"/>
          </a:blipFill>
        </p:spPr>
      </p:pic>
      <p:sp>
        <p:nvSpPr>
          <p:cNvPr id="4" name="Rectangle 3"/>
          <p:cNvSpPr/>
          <p:nvPr/>
        </p:nvSpPr>
        <p:spPr>
          <a:xfrm>
            <a:off x="4538133" y="818093"/>
            <a:ext cx="4605867" cy="5401732"/>
          </a:xfrm>
          <a:prstGeom prst="rect">
            <a:avLst/>
          </a:prstGeom>
          <a:solidFill>
            <a:srgbClr val="003366">
              <a:alpha val="7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3732" y="1190625"/>
            <a:ext cx="3982899" cy="4290344"/>
          </a:xfrm>
        </p:spPr>
        <p:txBody>
          <a:bodyPr>
            <a:noAutofit/>
          </a:bodyPr>
          <a:lstStyle/>
          <a:p>
            <a:r>
              <a:rPr lang="en-US" sz="2800" b="0" i="1" dirty="0">
                <a:solidFill>
                  <a:schemeClr val="bg1">
                    <a:lumMod val="95000"/>
                  </a:schemeClr>
                </a:solidFill>
              </a:rPr>
              <a:t>“</a:t>
            </a:r>
            <a:r>
              <a:rPr lang="en-US" sz="2700" b="0" i="1" dirty="0">
                <a:solidFill>
                  <a:schemeClr val="bg1">
                    <a:lumMod val="95000"/>
                  </a:schemeClr>
                </a:solidFill>
              </a:rPr>
              <a:t>I love </a:t>
            </a:r>
            <a:r>
              <a:rPr lang="en-US" sz="2700" i="1" dirty="0" err="1">
                <a:solidFill>
                  <a:schemeClr val="bg1">
                    <a:lumMod val="95000"/>
                  </a:schemeClr>
                </a:solidFill>
              </a:rPr>
              <a:t>stratus</a:t>
            </a:r>
            <a:r>
              <a:rPr lang="en-US" sz="2700" b="0" i="1" dirty="0" err="1">
                <a:solidFill>
                  <a:schemeClr val="bg1">
                    <a:lumMod val="95000"/>
                  </a:schemeClr>
                </a:solidFill>
              </a:rPr>
              <a:t>time</a:t>
            </a:r>
            <a:r>
              <a:rPr lang="en-US" sz="2700" b="0" i="1" dirty="0">
                <a:solidFill>
                  <a:schemeClr val="bg1">
                    <a:lumMod val="95000"/>
                  </a:schemeClr>
                </a:solidFill>
              </a:rPr>
              <a:t> because it’s very simple to set up and use. We have employees from across the spectrum—white collar, blue collar, warehouse, sales, management, you name it. Everyone agrees on how easy it is.”</a:t>
            </a:r>
          </a:p>
        </p:txBody>
      </p:sp>
      <p:cxnSp>
        <p:nvCxnSpPr>
          <p:cNvPr id="9" name="Straight Connector 8"/>
          <p:cNvCxnSpPr/>
          <p:nvPr/>
        </p:nvCxnSpPr>
        <p:spPr>
          <a:xfrm>
            <a:off x="4893732" y="5617494"/>
            <a:ext cx="3769895" cy="0"/>
          </a:xfrm>
          <a:prstGeom prst="line">
            <a:avLst/>
          </a:prstGeom>
          <a:ln>
            <a:solidFill>
              <a:srgbClr val="99CC00"/>
            </a:solidFill>
          </a:ln>
        </p:spPr>
        <p:style>
          <a:lnRef idx="2">
            <a:schemeClr val="accent1"/>
          </a:lnRef>
          <a:fillRef idx="0">
            <a:schemeClr val="accent1"/>
          </a:fillRef>
          <a:effectRef idx="1">
            <a:schemeClr val="accent1"/>
          </a:effectRef>
          <a:fontRef idx="minor">
            <a:schemeClr val="tx1"/>
          </a:fontRef>
        </p:style>
      </p:cxnSp>
      <p:sp>
        <p:nvSpPr>
          <p:cNvPr id="13"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accent6"/>
                </a:solidFill>
              </a:rPr>
              <a:t>©</a:t>
            </a:r>
            <a:r>
              <a:rPr lang="en-US" baseline="0" dirty="0">
                <a:solidFill>
                  <a:schemeClr val="accent6"/>
                </a:solidFill>
              </a:rPr>
              <a:t> 2018 </a:t>
            </a:r>
            <a:r>
              <a:rPr lang="en-US" b="1" baseline="0" dirty="0">
                <a:solidFill>
                  <a:schemeClr val="accent6"/>
                </a:solidFill>
              </a:rPr>
              <a:t>nettime</a:t>
            </a:r>
            <a:r>
              <a:rPr lang="en-US" b="1" baseline="30000" dirty="0">
                <a:solidFill>
                  <a:schemeClr val="accent6"/>
                </a:solidFill>
              </a:rPr>
              <a:t>®</a:t>
            </a:r>
            <a:r>
              <a:rPr lang="en-US" baseline="0" dirty="0">
                <a:solidFill>
                  <a:schemeClr val="accent6"/>
                </a:solidFill>
              </a:rPr>
              <a:t> solutions											          </a:t>
            </a:r>
            <a:r>
              <a:rPr lang="en-US" dirty="0" err="1">
                <a:solidFill>
                  <a:schemeClr val="accent6"/>
                </a:solidFill>
              </a:rPr>
              <a:t>www.nettimesolutions.com</a:t>
            </a:r>
            <a:endParaRPr lang="en-US" dirty="0">
              <a:solidFill>
                <a:schemeClr val="accent6"/>
              </a:solidFill>
            </a:endParaRPr>
          </a:p>
        </p:txBody>
      </p:sp>
    </p:spTree>
    <p:extLst>
      <p:ext uri="{BB962C8B-B14F-4D97-AF65-F5344CB8AC3E}">
        <p14:creationId xmlns:p14="http://schemas.microsoft.com/office/powerpoint/2010/main" val="10300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2241894"/>
            <a:ext cx="4038600" cy="3752505"/>
          </a:xfrm>
        </p:spPr>
        <p:txBody>
          <a:bodyPr>
            <a:normAutofit fontScale="92500" lnSpcReduction="20000"/>
          </a:bodyPr>
          <a:lstStyle/>
          <a:p>
            <a:pPr marL="457200" lvl="0" indent="-457200">
              <a:buFont typeface="Arial" panose="020B0604020202020204" pitchFamily="34" charset="0"/>
              <a:buChar char="•"/>
            </a:pPr>
            <a:r>
              <a:rPr lang="en-US" dirty="0"/>
              <a:t>Employee self-service that requires little to no training</a:t>
            </a:r>
          </a:p>
          <a:p>
            <a:pPr marL="457200" lvl="0" indent="-457200">
              <a:buFont typeface="Arial" panose="020B0604020202020204" pitchFamily="34" charset="0"/>
              <a:buChar char="•"/>
            </a:pPr>
            <a:r>
              <a:rPr lang="en-US" dirty="0"/>
              <a:t>Accurate timesheets can help you comply with wage and hour requirements</a:t>
            </a:r>
          </a:p>
          <a:p>
            <a:pPr marL="457200" lvl="0" indent="-457200">
              <a:buFont typeface="Arial" panose="020B0604020202020204" pitchFamily="34" charset="0"/>
              <a:buChar char="•"/>
            </a:pPr>
            <a:r>
              <a:rPr lang="en-US" dirty="0"/>
              <a:t>Easy labor reporting to assist with lowering labor costs</a:t>
            </a:r>
          </a:p>
        </p:txBody>
      </p:sp>
      <p:sp>
        <p:nvSpPr>
          <p:cNvPr id="5" name="Rectangle 4">
            <a:extLst>
              <a:ext uri="{FF2B5EF4-FFF2-40B4-BE49-F238E27FC236}">
                <a16:creationId xmlns:a16="http://schemas.microsoft.com/office/drawing/2014/main" id="{8FE54D8A-71C2-4B46-9B00-34C48207C01A}"/>
              </a:ext>
            </a:extLst>
          </p:cNvPr>
          <p:cNvSpPr/>
          <p:nvPr/>
        </p:nvSpPr>
        <p:spPr>
          <a:xfrm>
            <a:off x="460777" y="2241894"/>
            <a:ext cx="3872242" cy="553043"/>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Easy-to-</a:t>
            </a:r>
            <a:r>
              <a:rPr lang="en-US" sz="2000" b="1" dirty="0">
                <a:solidFill>
                  <a:schemeClr val="bg1"/>
                </a:solidFill>
                <a:latin typeface="Arial" charset="0"/>
                <a:ea typeface="Arial" charset="0"/>
                <a:cs typeface="Arial" charset="0"/>
              </a:rPr>
              <a:t>use</a:t>
            </a:r>
            <a:endParaRPr lang="en-US" sz="2000" b="1" kern="1200"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5F99B22-80B5-B24A-B693-23E37EC1BDB8}"/>
              </a:ext>
            </a:extLst>
          </p:cNvPr>
          <p:cNvSpPr>
            <a:spLocks noGrp="1"/>
          </p:cNvSpPr>
          <p:nvPr>
            <p:ph type="title"/>
          </p:nvPr>
        </p:nvSpPr>
        <p:spPr/>
        <p:txBody>
          <a:bodyPr>
            <a:normAutofit/>
          </a:bodyPr>
          <a:lstStyle/>
          <a:p>
            <a:r>
              <a:rPr lang="en-US" b="0" dirty="0"/>
              <a:t>Why </a:t>
            </a:r>
            <a:r>
              <a:rPr lang="en-US" dirty="0" err="1"/>
              <a:t>stratus</a:t>
            </a:r>
            <a:r>
              <a:rPr lang="en-US" b="0" dirty="0" err="1"/>
              <a:t>time</a:t>
            </a:r>
            <a:r>
              <a:rPr lang="en-US" b="0" dirty="0"/>
              <a:t>?</a:t>
            </a:r>
          </a:p>
        </p:txBody>
      </p:sp>
    </p:spTree>
    <p:extLst>
      <p:ext uri="{BB962C8B-B14F-4D97-AF65-F5344CB8AC3E}">
        <p14:creationId xmlns:p14="http://schemas.microsoft.com/office/powerpoint/2010/main" val="170865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D53E9F-5FFD-DB4C-8A8C-ACB86FA2B47F}"/>
              </a:ext>
            </a:extLst>
          </p:cNvPr>
          <p:cNvPicPr>
            <a:picLocks noChangeAspect="1"/>
          </p:cNvPicPr>
          <p:nvPr/>
        </p:nvPicPr>
        <p:blipFill rotWithShape="1">
          <a:blip r:embed="rId3">
            <a:extLst>
              <a:ext uri="{BEBA8EAE-BF5A-486C-A8C5-ECC9F3942E4B}">
                <a14:imgProps xmlns:a14="http://schemas.microsoft.com/office/drawing/2010/main">
                  <a14:imgLayer>
                    <a14:imgEffect>
                      <a14:saturation sat="0"/>
                    </a14:imgEffect>
                  </a14:imgLayer>
                </a14:imgProps>
              </a:ext>
            </a:extLst>
          </a:blip>
          <a:srcRect r="11024"/>
          <a:stretch/>
        </p:blipFill>
        <p:spPr>
          <a:xfrm>
            <a:off x="-1" y="0"/>
            <a:ext cx="9144001" cy="6858000"/>
          </a:xfrm>
          <a:prstGeom prst="rect">
            <a:avLst/>
          </a:prstGeom>
        </p:spPr>
      </p:pic>
      <p:sp>
        <p:nvSpPr>
          <p:cNvPr id="4" name="Rectangle 3"/>
          <p:cNvSpPr/>
          <p:nvPr/>
        </p:nvSpPr>
        <p:spPr>
          <a:xfrm>
            <a:off x="4538133" y="818093"/>
            <a:ext cx="4605867" cy="5401732"/>
          </a:xfrm>
          <a:prstGeom prst="rect">
            <a:avLst/>
          </a:prstGeom>
          <a:solidFill>
            <a:srgbClr val="003366">
              <a:alpha val="7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93732" y="1190625"/>
            <a:ext cx="3982899" cy="4290344"/>
          </a:xfrm>
        </p:spPr>
        <p:txBody>
          <a:bodyPr>
            <a:noAutofit/>
          </a:bodyPr>
          <a:lstStyle/>
          <a:p>
            <a:r>
              <a:rPr lang="en-US" sz="2400" b="0" dirty="0">
                <a:solidFill>
                  <a:schemeClr val="bg1"/>
                </a:solidFill>
              </a:rPr>
              <a:t>“</a:t>
            </a:r>
            <a:r>
              <a:rPr lang="en-US" sz="2400" dirty="0" err="1">
                <a:solidFill>
                  <a:schemeClr val="bg1"/>
                </a:solidFill>
              </a:rPr>
              <a:t>stratus</a:t>
            </a:r>
            <a:r>
              <a:rPr lang="en-US" sz="2400" b="0" dirty="0" err="1">
                <a:solidFill>
                  <a:schemeClr val="bg1"/>
                </a:solidFill>
              </a:rPr>
              <a:t>time</a:t>
            </a:r>
            <a:r>
              <a:rPr lang="en-US" sz="2400" b="0" dirty="0">
                <a:solidFill>
                  <a:schemeClr val="bg1"/>
                </a:solidFill>
              </a:rPr>
              <a:t> gives you the flexibility to customize any available report. If we’d had </a:t>
            </a:r>
            <a:r>
              <a:rPr lang="en-US" sz="2400" dirty="0" err="1">
                <a:solidFill>
                  <a:schemeClr val="bg1"/>
                </a:solidFill>
              </a:rPr>
              <a:t>stratus</a:t>
            </a:r>
            <a:r>
              <a:rPr lang="en-US" sz="2400" b="0" dirty="0" err="1">
                <a:solidFill>
                  <a:schemeClr val="bg1"/>
                </a:solidFill>
              </a:rPr>
              <a:t>time</a:t>
            </a:r>
            <a:r>
              <a:rPr lang="en-US" sz="2400" b="0" dirty="0">
                <a:solidFill>
                  <a:schemeClr val="bg1"/>
                </a:solidFill>
              </a:rPr>
              <a:t> during the entirety of the employee’s career, it would have been pretty simple to pull the data and generate a report. But we didn’t, and my own time was burnt up capturing and presenting this information.”</a:t>
            </a:r>
          </a:p>
        </p:txBody>
      </p:sp>
      <p:cxnSp>
        <p:nvCxnSpPr>
          <p:cNvPr id="9" name="Straight Connector 8"/>
          <p:cNvCxnSpPr/>
          <p:nvPr/>
        </p:nvCxnSpPr>
        <p:spPr>
          <a:xfrm>
            <a:off x="4893732" y="5837627"/>
            <a:ext cx="3769895" cy="0"/>
          </a:xfrm>
          <a:prstGeom prst="line">
            <a:avLst/>
          </a:prstGeom>
          <a:ln>
            <a:solidFill>
              <a:srgbClr val="99CC00"/>
            </a:solidFill>
          </a:ln>
        </p:spPr>
        <p:style>
          <a:lnRef idx="2">
            <a:schemeClr val="accent1"/>
          </a:lnRef>
          <a:fillRef idx="0">
            <a:schemeClr val="accent1"/>
          </a:fillRef>
          <a:effectRef idx="1">
            <a:schemeClr val="accent1"/>
          </a:effectRef>
          <a:fontRef idx="minor">
            <a:schemeClr val="tx1"/>
          </a:fontRef>
        </p:style>
      </p:cxnSp>
      <p:sp>
        <p:nvSpPr>
          <p:cNvPr id="13"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a:t>
            </a:r>
            <a:r>
              <a:rPr lang="en-US" baseline="0" dirty="0">
                <a:solidFill>
                  <a:schemeClr val="bg1"/>
                </a:solidFill>
              </a:rPr>
              <a:t> 2018 </a:t>
            </a:r>
            <a:r>
              <a:rPr lang="en-US" b="1" baseline="0" dirty="0">
                <a:solidFill>
                  <a:schemeClr val="bg1"/>
                </a:solidFill>
              </a:rPr>
              <a:t>nettime</a:t>
            </a:r>
            <a:r>
              <a:rPr lang="en-US" b="1" baseline="30000" dirty="0">
                <a:solidFill>
                  <a:schemeClr val="bg1"/>
                </a:solidFill>
              </a:rPr>
              <a:t>®</a:t>
            </a:r>
            <a:r>
              <a:rPr lang="en-US" baseline="0" dirty="0">
                <a:solidFill>
                  <a:schemeClr val="bg1"/>
                </a:solidFill>
              </a:rPr>
              <a:t> solutions											          </a:t>
            </a:r>
            <a:r>
              <a:rPr lang="en-US" dirty="0" err="1">
                <a:solidFill>
                  <a:schemeClr val="bg1"/>
                </a:solidFill>
              </a:rPr>
              <a:t>www.nettimesolutions.com</a:t>
            </a:r>
            <a:endParaRPr lang="en-US" dirty="0">
              <a:solidFill>
                <a:schemeClr val="bg1"/>
              </a:solidFill>
            </a:endParaRPr>
          </a:p>
        </p:txBody>
      </p:sp>
    </p:spTree>
    <p:extLst>
      <p:ext uri="{BB962C8B-B14F-4D97-AF65-F5344CB8AC3E}">
        <p14:creationId xmlns:p14="http://schemas.microsoft.com/office/powerpoint/2010/main" val="1608126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2241895"/>
            <a:ext cx="4038600" cy="3662252"/>
          </a:xfrm>
        </p:spPr>
        <p:txBody>
          <a:bodyPr>
            <a:normAutofit fontScale="92500"/>
          </a:bodyPr>
          <a:lstStyle/>
          <a:p>
            <a:pPr marL="457200" lvl="0" indent="-457200">
              <a:buFont typeface="Arial" panose="020B0604020202020204" pitchFamily="34" charset="0"/>
              <a:buChar char="•"/>
            </a:pPr>
            <a:r>
              <a:rPr lang="en-US" dirty="0"/>
              <a:t>Customizable to accommodate a variety of company rules</a:t>
            </a:r>
          </a:p>
          <a:p>
            <a:pPr marL="457200" lvl="0" indent="-457200">
              <a:buFont typeface="Arial" panose="020B0604020202020204" pitchFamily="34" charset="0"/>
              <a:buChar char="•"/>
            </a:pPr>
            <a:r>
              <a:rPr lang="en-US" dirty="0"/>
              <a:t>Grows as the company grows</a:t>
            </a:r>
          </a:p>
          <a:p>
            <a:pPr marL="457200" lvl="0" indent="-457200">
              <a:buFont typeface="Arial" panose="020B0604020202020204" pitchFamily="34" charset="0"/>
              <a:buChar char="•"/>
            </a:pPr>
            <a:r>
              <a:rPr lang="en-US" dirty="0"/>
              <a:t>Advanced scheduling for enterprise business</a:t>
            </a:r>
          </a:p>
        </p:txBody>
      </p:sp>
      <p:sp>
        <p:nvSpPr>
          <p:cNvPr id="5" name="Rectangle 4">
            <a:extLst>
              <a:ext uri="{FF2B5EF4-FFF2-40B4-BE49-F238E27FC236}">
                <a16:creationId xmlns:a16="http://schemas.microsoft.com/office/drawing/2014/main" id="{8FE54D8A-71C2-4B46-9B00-34C48207C01A}"/>
              </a:ext>
            </a:extLst>
          </p:cNvPr>
          <p:cNvSpPr/>
          <p:nvPr/>
        </p:nvSpPr>
        <p:spPr>
          <a:xfrm>
            <a:off x="460777" y="2241894"/>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Easy-to-</a:t>
            </a:r>
            <a:r>
              <a:rPr lang="en-US" sz="2000" b="1" dirty="0">
                <a:solidFill>
                  <a:schemeClr val="bg1"/>
                </a:solidFill>
                <a:latin typeface="Arial" charset="0"/>
                <a:ea typeface="Arial" charset="0"/>
                <a:cs typeface="Arial" charset="0"/>
              </a:rPr>
              <a:t>use</a:t>
            </a:r>
            <a:endParaRPr lang="en-US" sz="2000" b="1" kern="1200"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5F99B22-80B5-B24A-B693-23E37EC1BDB8}"/>
              </a:ext>
            </a:extLst>
          </p:cNvPr>
          <p:cNvSpPr>
            <a:spLocks noGrp="1"/>
          </p:cNvSpPr>
          <p:nvPr>
            <p:ph type="title"/>
          </p:nvPr>
        </p:nvSpPr>
        <p:spPr/>
        <p:txBody>
          <a:bodyPr>
            <a:normAutofit/>
          </a:bodyPr>
          <a:lstStyle/>
          <a:p>
            <a:r>
              <a:rPr lang="en-US" b="0" dirty="0"/>
              <a:t>Why </a:t>
            </a:r>
            <a:r>
              <a:rPr lang="en-US" dirty="0" err="1"/>
              <a:t>stratus</a:t>
            </a:r>
            <a:r>
              <a:rPr lang="en-US" b="0" dirty="0" err="1"/>
              <a:t>time</a:t>
            </a:r>
            <a:r>
              <a:rPr lang="en-US" b="0" dirty="0"/>
              <a:t>?</a:t>
            </a:r>
          </a:p>
        </p:txBody>
      </p:sp>
      <p:sp>
        <p:nvSpPr>
          <p:cNvPr id="13" name="Rectangle 12">
            <a:extLst>
              <a:ext uri="{FF2B5EF4-FFF2-40B4-BE49-F238E27FC236}">
                <a16:creationId xmlns:a16="http://schemas.microsoft.com/office/drawing/2014/main" id="{3D6509B9-84FD-4F4E-B511-C3A25D255FF3}"/>
              </a:ext>
            </a:extLst>
          </p:cNvPr>
          <p:cNvSpPr/>
          <p:nvPr/>
        </p:nvSpPr>
        <p:spPr>
          <a:xfrm>
            <a:off x="460777" y="2936161"/>
            <a:ext cx="3872242" cy="553043"/>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Flexible </a:t>
            </a:r>
          </a:p>
        </p:txBody>
      </p:sp>
    </p:spTree>
    <p:extLst>
      <p:ext uri="{BB962C8B-B14F-4D97-AF65-F5344CB8AC3E}">
        <p14:creationId xmlns:p14="http://schemas.microsoft.com/office/powerpoint/2010/main" val="194709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2241895"/>
            <a:ext cx="4038600" cy="3662252"/>
          </a:xfrm>
        </p:spPr>
        <p:txBody>
          <a:bodyPr>
            <a:normAutofit lnSpcReduction="10000"/>
          </a:bodyPr>
          <a:lstStyle/>
          <a:p>
            <a:pPr marL="457200" lvl="0" indent="-457200">
              <a:buFont typeface="Arial" panose="020B0604020202020204" pitchFamily="34" charset="0"/>
              <a:buChar char="•"/>
            </a:pPr>
            <a:r>
              <a:rPr lang="en-US" dirty="0"/>
              <a:t>Accessible through multiple devices</a:t>
            </a:r>
          </a:p>
          <a:p>
            <a:pPr marL="457200" lvl="0" indent="-457200">
              <a:buFont typeface="Arial" panose="020B0604020202020204" pitchFamily="34" charset="0"/>
              <a:buChar char="•"/>
            </a:pPr>
            <a:r>
              <a:rPr lang="en-US" dirty="0"/>
              <a:t>Automatic transmission to payroll</a:t>
            </a:r>
          </a:p>
          <a:p>
            <a:pPr marL="457200" lvl="0" indent="-457200">
              <a:buFont typeface="Arial" panose="020B0604020202020204" pitchFamily="34" charset="0"/>
              <a:buChar char="•"/>
            </a:pPr>
            <a:r>
              <a:rPr lang="en-US" dirty="0"/>
              <a:t>Easy integration with most accounting systems</a:t>
            </a:r>
          </a:p>
        </p:txBody>
      </p:sp>
      <p:sp>
        <p:nvSpPr>
          <p:cNvPr id="5" name="Rectangle 4">
            <a:extLst>
              <a:ext uri="{FF2B5EF4-FFF2-40B4-BE49-F238E27FC236}">
                <a16:creationId xmlns:a16="http://schemas.microsoft.com/office/drawing/2014/main" id="{8FE54D8A-71C2-4B46-9B00-34C48207C01A}"/>
              </a:ext>
            </a:extLst>
          </p:cNvPr>
          <p:cNvSpPr/>
          <p:nvPr/>
        </p:nvSpPr>
        <p:spPr>
          <a:xfrm>
            <a:off x="460777" y="2241894"/>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Easy-to-</a:t>
            </a:r>
            <a:r>
              <a:rPr lang="en-US" sz="2000" b="1" dirty="0">
                <a:solidFill>
                  <a:schemeClr val="bg1"/>
                </a:solidFill>
                <a:latin typeface="Arial" charset="0"/>
                <a:ea typeface="Arial" charset="0"/>
                <a:cs typeface="Arial" charset="0"/>
              </a:rPr>
              <a:t>use</a:t>
            </a:r>
            <a:endParaRPr lang="en-US" sz="2000" b="1" kern="1200"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5F99B22-80B5-B24A-B693-23E37EC1BDB8}"/>
              </a:ext>
            </a:extLst>
          </p:cNvPr>
          <p:cNvSpPr>
            <a:spLocks noGrp="1"/>
          </p:cNvSpPr>
          <p:nvPr>
            <p:ph type="title"/>
          </p:nvPr>
        </p:nvSpPr>
        <p:spPr/>
        <p:txBody>
          <a:bodyPr>
            <a:normAutofit/>
          </a:bodyPr>
          <a:lstStyle/>
          <a:p>
            <a:r>
              <a:rPr lang="en-US" b="0" dirty="0"/>
              <a:t>Why </a:t>
            </a:r>
            <a:r>
              <a:rPr lang="en-US" dirty="0" err="1"/>
              <a:t>stratus</a:t>
            </a:r>
            <a:r>
              <a:rPr lang="en-US" b="0" dirty="0" err="1"/>
              <a:t>time</a:t>
            </a:r>
            <a:r>
              <a:rPr lang="en-US" b="0" dirty="0"/>
              <a:t>?</a:t>
            </a:r>
          </a:p>
        </p:txBody>
      </p:sp>
      <p:sp>
        <p:nvSpPr>
          <p:cNvPr id="13" name="Rectangle 12">
            <a:extLst>
              <a:ext uri="{FF2B5EF4-FFF2-40B4-BE49-F238E27FC236}">
                <a16:creationId xmlns:a16="http://schemas.microsoft.com/office/drawing/2014/main" id="{3D6509B9-84FD-4F4E-B511-C3A25D255FF3}"/>
              </a:ext>
            </a:extLst>
          </p:cNvPr>
          <p:cNvSpPr/>
          <p:nvPr/>
        </p:nvSpPr>
        <p:spPr>
          <a:xfrm>
            <a:off x="460777" y="2936161"/>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Flexible </a:t>
            </a:r>
          </a:p>
        </p:txBody>
      </p:sp>
      <p:sp>
        <p:nvSpPr>
          <p:cNvPr id="14" name="Rectangle 13">
            <a:extLst>
              <a:ext uri="{FF2B5EF4-FFF2-40B4-BE49-F238E27FC236}">
                <a16:creationId xmlns:a16="http://schemas.microsoft.com/office/drawing/2014/main" id="{E6150F6B-F1A9-3E4D-8B9D-6ED301D029C3}"/>
              </a:ext>
            </a:extLst>
          </p:cNvPr>
          <p:cNvSpPr/>
          <p:nvPr/>
        </p:nvSpPr>
        <p:spPr>
          <a:xfrm>
            <a:off x="460777" y="3630428"/>
            <a:ext cx="3872242" cy="553043"/>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Plays nice </a:t>
            </a:r>
          </a:p>
        </p:txBody>
      </p:sp>
    </p:spTree>
    <p:extLst>
      <p:ext uri="{BB962C8B-B14F-4D97-AF65-F5344CB8AC3E}">
        <p14:creationId xmlns:p14="http://schemas.microsoft.com/office/powerpoint/2010/main" val="3926809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26CA44-27CE-2849-97FF-9A0675702CEF}"/>
              </a:ext>
            </a:extLst>
          </p:cNvPr>
          <p:cNvPicPr>
            <a:picLocks noChangeAspect="1"/>
          </p:cNvPicPr>
          <p:nvPr/>
        </p:nvPicPr>
        <p:blipFill rotWithShape="1">
          <a:blip r:embed="rId3">
            <a:extLst>
              <a:ext uri="{BEBA8EAE-BF5A-486C-A8C5-ECC9F3942E4B}">
                <a14:imgProps xmlns:a14="http://schemas.microsoft.com/office/drawing/2010/main">
                  <a14:imgLayer>
                    <a14:imgEffect>
                      <a14:saturation sat="0"/>
                    </a14:imgEffect>
                  </a14:imgLayer>
                </a14:imgProps>
              </a:ext>
            </a:extLst>
          </a:blip>
          <a:srcRect r="16019"/>
          <a:stretch/>
        </p:blipFill>
        <p:spPr>
          <a:xfrm>
            <a:off x="-1" y="-1"/>
            <a:ext cx="9144001" cy="6836251"/>
          </a:xfrm>
          <a:prstGeom prst="rect">
            <a:avLst/>
          </a:prstGeom>
        </p:spPr>
      </p:pic>
      <p:sp>
        <p:nvSpPr>
          <p:cNvPr id="4" name="Rectangle 3"/>
          <p:cNvSpPr/>
          <p:nvPr/>
        </p:nvSpPr>
        <p:spPr>
          <a:xfrm>
            <a:off x="0" y="818093"/>
            <a:ext cx="4605867" cy="5210174"/>
          </a:xfrm>
          <a:prstGeom prst="rect">
            <a:avLst/>
          </a:prstGeom>
          <a:solidFill>
            <a:srgbClr val="003366">
              <a:alpha val="77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55599" y="1190625"/>
            <a:ext cx="3982899" cy="4290344"/>
          </a:xfrm>
        </p:spPr>
        <p:txBody>
          <a:bodyPr>
            <a:noAutofit/>
          </a:bodyPr>
          <a:lstStyle/>
          <a:p>
            <a:r>
              <a:rPr lang="en-US" sz="2600" b="0" dirty="0">
                <a:solidFill>
                  <a:schemeClr val="bg1"/>
                </a:solidFill>
              </a:rPr>
              <a:t>“It’s essential that the system you have in place ensures that everyone is tracking their time correctly, whether it’s overtime, or breaks, or something else. It can save you a lot of money, hassle, and potential legal exposure.” </a:t>
            </a:r>
          </a:p>
        </p:txBody>
      </p:sp>
      <p:cxnSp>
        <p:nvCxnSpPr>
          <p:cNvPr id="9" name="Straight Connector 8"/>
          <p:cNvCxnSpPr/>
          <p:nvPr/>
        </p:nvCxnSpPr>
        <p:spPr>
          <a:xfrm>
            <a:off x="355599" y="5480969"/>
            <a:ext cx="3769895" cy="0"/>
          </a:xfrm>
          <a:prstGeom prst="line">
            <a:avLst/>
          </a:prstGeom>
          <a:ln>
            <a:solidFill>
              <a:srgbClr val="99CC00"/>
            </a:solidFill>
          </a:ln>
        </p:spPr>
        <p:style>
          <a:lnRef idx="2">
            <a:schemeClr val="accent1"/>
          </a:lnRef>
          <a:fillRef idx="0">
            <a:schemeClr val="accent1"/>
          </a:fillRef>
          <a:effectRef idx="1">
            <a:schemeClr val="accent1"/>
          </a:effectRef>
          <a:fontRef idx="minor">
            <a:schemeClr val="tx1"/>
          </a:fontRef>
        </p:style>
      </p:cxnSp>
      <p:sp>
        <p:nvSpPr>
          <p:cNvPr id="13"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accent6"/>
                </a:solidFill>
              </a:rPr>
              <a:t>©</a:t>
            </a:r>
            <a:r>
              <a:rPr lang="en-US" baseline="0" dirty="0">
                <a:solidFill>
                  <a:schemeClr val="accent6"/>
                </a:solidFill>
              </a:rPr>
              <a:t> 2018 </a:t>
            </a:r>
            <a:r>
              <a:rPr lang="en-US" b="1" baseline="0" dirty="0">
                <a:solidFill>
                  <a:schemeClr val="accent6"/>
                </a:solidFill>
              </a:rPr>
              <a:t>nettime</a:t>
            </a:r>
            <a:r>
              <a:rPr lang="en-US" b="1" baseline="30000" dirty="0">
                <a:solidFill>
                  <a:schemeClr val="accent6"/>
                </a:solidFill>
              </a:rPr>
              <a:t>®</a:t>
            </a:r>
            <a:r>
              <a:rPr lang="en-US" baseline="0" dirty="0">
                <a:solidFill>
                  <a:schemeClr val="accent6"/>
                </a:solidFill>
              </a:rPr>
              <a:t> solutions											          </a:t>
            </a:r>
            <a:r>
              <a:rPr lang="en-US" dirty="0" err="1">
                <a:solidFill>
                  <a:schemeClr val="accent6"/>
                </a:solidFill>
              </a:rPr>
              <a:t>www.nettimesolutions.com</a:t>
            </a:r>
            <a:endParaRPr lang="en-US" dirty="0">
              <a:solidFill>
                <a:schemeClr val="accent6"/>
              </a:solidFill>
            </a:endParaRPr>
          </a:p>
        </p:txBody>
      </p:sp>
    </p:spTree>
    <p:extLst>
      <p:ext uri="{BB962C8B-B14F-4D97-AF65-F5344CB8AC3E}">
        <p14:creationId xmlns:p14="http://schemas.microsoft.com/office/powerpoint/2010/main" val="276606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2241894"/>
            <a:ext cx="4038600" cy="3662253"/>
          </a:xfrm>
        </p:spPr>
        <p:txBody>
          <a:bodyPr>
            <a:normAutofit fontScale="92500" lnSpcReduction="20000"/>
          </a:bodyPr>
          <a:lstStyle/>
          <a:p>
            <a:pPr marL="457200" lvl="0" indent="-457200">
              <a:buFont typeface="Arial" panose="020B0604020202020204" pitchFamily="34" charset="0"/>
              <a:buChar char="•"/>
            </a:pPr>
            <a:r>
              <a:rPr lang="en-US" dirty="0"/>
              <a:t>Backed by Paychex</a:t>
            </a:r>
          </a:p>
          <a:p>
            <a:pPr marL="457200" lvl="0" indent="-457200">
              <a:buFont typeface="Arial" panose="020B0604020202020204" pitchFamily="34" charset="0"/>
              <a:buChar char="•"/>
            </a:pPr>
            <a:r>
              <a:rPr lang="en-US" dirty="0"/>
              <a:t>60+ team of compliance professionals tracking applicable laws and regulations, including employment laws</a:t>
            </a:r>
          </a:p>
          <a:p>
            <a:pPr marL="457200" lvl="0" indent="-457200">
              <a:buFont typeface="Arial" panose="020B0604020202020204" pitchFamily="34" charset="0"/>
              <a:buChar char="•"/>
            </a:pPr>
            <a:r>
              <a:rPr lang="en-US" dirty="0"/>
              <a:t>Redundant servers and hot backups to help prevent downtime</a:t>
            </a:r>
          </a:p>
        </p:txBody>
      </p:sp>
      <p:sp>
        <p:nvSpPr>
          <p:cNvPr id="5" name="Rectangle 4">
            <a:extLst>
              <a:ext uri="{FF2B5EF4-FFF2-40B4-BE49-F238E27FC236}">
                <a16:creationId xmlns:a16="http://schemas.microsoft.com/office/drawing/2014/main" id="{8FE54D8A-71C2-4B46-9B00-34C48207C01A}"/>
              </a:ext>
            </a:extLst>
          </p:cNvPr>
          <p:cNvSpPr/>
          <p:nvPr/>
        </p:nvSpPr>
        <p:spPr>
          <a:xfrm>
            <a:off x="460777" y="2241894"/>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Easy-to-</a:t>
            </a:r>
            <a:r>
              <a:rPr lang="en-US" sz="2000" b="1" dirty="0">
                <a:solidFill>
                  <a:schemeClr val="bg1"/>
                </a:solidFill>
                <a:latin typeface="Arial" charset="0"/>
                <a:ea typeface="Arial" charset="0"/>
                <a:cs typeface="Arial" charset="0"/>
              </a:rPr>
              <a:t>use</a:t>
            </a:r>
            <a:endParaRPr lang="en-US" sz="2000" b="1" kern="1200"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5F99B22-80B5-B24A-B693-23E37EC1BDB8}"/>
              </a:ext>
            </a:extLst>
          </p:cNvPr>
          <p:cNvSpPr>
            <a:spLocks noGrp="1"/>
          </p:cNvSpPr>
          <p:nvPr>
            <p:ph type="title"/>
          </p:nvPr>
        </p:nvSpPr>
        <p:spPr/>
        <p:txBody>
          <a:bodyPr>
            <a:normAutofit/>
          </a:bodyPr>
          <a:lstStyle/>
          <a:p>
            <a:r>
              <a:rPr lang="en-US" b="0" dirty="0"/>
              <a:t>Why </a:t>
            </a:r>
            <a:r>
              <a:rPr lang="en-US" dirty="0" err="1"/>
              <a:t>stratus</a:t>
            </a:r>
            <a:r>
              <a:rPr lang="en-US" b="0" dirty="0" err="1"/>
              <a:t>time</a:t>
            </a:r>
            <a:r>
              <a:rPr lang="en-US" b="0" dirty="0"/>
              <a:t>?</a:t>
            </a:r>
          </a:p>
        </p:txBody>
      </p:sp>
      <p:sp>
        <p:nvSpPr>
          <p:cNvPr id="13" name="Rectangle 12">
            <a:extLst>
              <a:ext uri="{FF2B5EF4-FFF2-40B4-BE49-F238E27FC236}">
                <a16:creationId xmlns:a16="http://schemas.microsoft.com/office/drawing/2014/main" id="{3D6509B9-84FD-4F4E-B511-C3A25D255FF3}"/>
              </a:ext>
            </a:extLst>
          </p:cNvPr>
          <p:cNvSpPr/>
          <p:nvPr/>
        </p:nvSpPr>
        <p:spPr>
          <a:xfrm>
            <a:off x="460777" y="2936161"/>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Flexible </a:t>
            </a:r>
          </a:p>
        </p:txBody>
      </p:sp>
      <p:sp>
        <p:nvSpPr>
          <p:cNvPr id="14" name="Rectangle 13">
            <a:extLst>
              <a:ext uri="{FF2B5EF4-FFF2-40B4-BE49-F238E27FC236}">
                <a16:creationId xmlns:a16="http://schemas.microsoft.com/office/drawing/2014/main" id="{E6150F6B-F1A9-3E4D-8B9D-6ED301D029C3}"/>
              </a:ext>
            </a:extLst>
          </p:cNvPr>
          <p:cNvSpPr/>
          <p:nvPr/>
        </p:nvSpPr>
        <p:spPr>
          <a:xfrm>
            <a:off x="460777" y="3630428"/>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Plays nice </a:t>
            </a:r>
          </a:p>
        </p:txBody>
      </p:sp>
      <p:sp>
        <p:nvSpPr>
          <p:cNvPr id="15" name="Rectangle 14">
            <a:extLst>
              <a:ext uri="{FF2B5EF4-FFF2-40B4-BE49-F238E27FC236}">
                <a16:creationId xmlns:a16="http://schemas.microsoft.com/office/drawing/2014/main" id="{C3058F8E-88A1-8346-A9BE-157B4F8DB080}"/>
              </a:ext>
            </a:extLst>
          </p:cNvPr>
          <p:cNvSpPr/>
          <p:nvPr/>
        </p:nvSpPr>
        <p:spPr>
          <a:xfrm>
            <a:off x="460777" y="4324695"/>
            <a:ext cx="3872242" cy="553043"/>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Reliable </a:t>
            </a:r>
          </a:p>
        </p:txBody>
      </p:sp>
    </p:spTree>
    <p:extLst>
      <p:ext uri="{BB962C8B-B14F-4D97-AF65-F5344CB8AC3E}">
        <p14:creationId xmlns:p14="http://schemas.microsoft.com/office/powerpoint/2010/main" val="310199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50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1000"/>
                                  </p:stCondLst>
                                  <p:childTnLst>
                                    <p:set>
                                      <p:cBhvr>
                                        <p:cTn id="20" dur="1" fill="hold">
                                          <p:stCondLst>
                                            <p:cond delay="0"/>
                                          </p:stCondLst>
                                        </p:cTn>
                                        <p:tgtEl>
                                          <p:spTgt spid="6">
                                            <p:txEl>
                                              <p:pRg st="2" end="2"/>
                                            </p:txEl>
                                          </p:spTgt>
                                        </p:tgtEl>
                                        <p:attrNameLst>
                                          <p:attrName>style.visibility</p:attrName>
                                        </p:attrNameLst>
                                      </p:cBhvr>
                                      <p:to>
                                        <p:strVal val="visible"/>
                                      </p:to>
                                    </p:set>
                                    <p:anim calcmode="lin" valueType="num">
                                      <p:cBhvr additive="base">
                                        <p:cTn id="21"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2"/>
          </p:nvPr>
        </p:nvSpPr>
        <p:spPr>
          <a:xfrm>
            <a:off x="4648200" y="2241895"/>
            <a:ext cx="4038600" cy="3662252"/>
          </a:xfrm>
        </p:spPr>
        <p:txBody>
          <a:bodyPr>
            <a:normAutofit/>
          </a:bodyPr>
          <a:lstStyle/>
          <a:p>
            <a:pPr marL="457200" indent="-457200">
              <a:buFont typeface="Arial" panose="020B0604020202020204" pitchFamily="34" charset="0"/>
              <a:buChar char="•"/>
            </a:pPr>
            <a:r>
              <a:rPr lang="en-US" dirty="0"/>
              <a:t>Your own dedicated </a:t>
            </a:r>
            <a:r>
              <a:rPr lang="en-US" b="1" dirty="0" err="1"/>
              <a:t>stratus</a:t>
            </a:r>
            <a:r>
              <a:rPr lang="en-US" dirty="0" err="1"/>
              <a:t>time</a:t>
            </a:r>
            <a:r>
              <a:rPr lang="en-US" dirty="0"/>
              <a:t> sales representative and support </a:t>
            </a:r>
          </a:p>
        </p:txBody>
      </p:sp>
      <p:sp>
        <p:nvSpPr>
          <p:cNvPr id="5" name="Rectangle 4">
            <a:extLst>
              <a:ext uri="{FF2B5EF4-FFF2-40B4-BE49-F238E27FC236}">
                <a16:creationId xmlns:a16="http://schemas.microsoft.com/office/drawing/2014/main" id="{8FE54D8A-71C2-4B46-9B00-34C48207C01A}"/>
              </a:ext>
            </a:extLst>
          </p:cNvPr>
          <p:cNvSpPr/>
          <p:nvPr/>
        </p:nvSpPr>
        <p:spPr>
          <a:xfrm>
            <a:off x="460777" y="2241894"/>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Easy-to-</a:t>
            </a:r>
            <a:r>
              <a:rPr lang="en-US" sz="2000" b="1" dirty="0">
                <a:solidFill>
                  <a:schemeClr val="bg1"/>
                </a:solidFill>
                <a:latin typeface="Arial" charset="0"/>
                <a:ea typeface="Arial" charset="0"/>
                <a:cs typeface="Arial" charset="0"/>
              </a:rPr>
              <a:t>use</a:t>
            </a:r>
            <a:endParaRPr lang="en-US" sz="2000" b="1" kern="1200" dirty="0">
              <a:solidFill>
                <a:schemeClr val="bg1"/>
              </a:solidFill>
              <a:latin typeface="Arial" charset="0"/>
              <a:ea typeface="Arial" charset="0"/>
              <a:cs typeface="Arial" charset="0"/>
            </a:endParaRPr>
          </a:p>
        </p:txBody>
      </p:sp>
      <p:sp>
        <p:nvSpPr>
          <p:cNvPr id="3" name="Title 2">
            <a:extLst>
              <a:ext uri="{FF2B5EF4-FFF2-40B4-BE49-F238E27FC236}">
                <a16:creationId xmlns:a16="http://schemas.microsoft.com/office/drawing/2014/main" id="{35F99B22-80B5-B24A-B693-23E37EC1BDB8}"/>
              </a:ext>
            </a:extLst>
          </p:cNvPr>
          <p:cNvSpPr>
            <a:spLocks noGrp="1"/>
          </p:cNvSpPr>
          <p:nvPr>
            <p:ph type="title"/>
          </p:nvPr>
        </p:nvSpPr>
        <p:spPr/>
        <p:txBody>
          <a:bodyPr>
            <a:normAutofit/>
          </a:bodyPr>
          <a:lstStyle/>
          <a:p>
            <a:r>
              <a:rPr lang="en-US" b="0" dirty="0"/>
              <a:t>Why </a:t>
            </a:r>
            <a:r>
              <a:rPr lang="en-US" dirty="0" err="1"/>
              <a:t>stratus</a:t>
            </a:r>
            <a:r>
              <a:rPr lang="en-US" b="0" dirty="0" err="1"/>
              <a:t>time</a:t>
            </a:r>
            <a:r>
              <a:rPr lang="en-US" b="0" dirty="0"/>
              <a:t>?</a:t>
            </a:r>
          </a:p>
        </p:txBody>
      </p:sp>
      <p:sp>
        <p:nvSpPr>
          <p:cNvPr id="13" name="Rectangle 12">
            <a:extLst>
              <a:ext uri="{FF2B5EF4-FFF2-40B4-BE49-F238E27FC236}">
                <a16:creationId xmlns:a16="http://schemas.microsoft.com/office/drawing/2014/main" id="{3D6509B9-84FD-4F4E-B511-C3A25D255FF3}"/>
              </a:ext>
            </a:extLst>
          </p:cNvPr>
          <p:cNvSpPr/>
          <p:nvPr/>
        </p:nvSpPr>
        <p:spPr>
          <a:xfrm>
            <a:off x="460777" y="2936161"/>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Flexible </a:t>
            </a:r>
          </a:p>
        </p:txBody>
      </p:sp>
      <p:sp>
        <p:nvSpPr>
          <p:cNvPr id="14" name="Rectangle 13">
            <a:extLst>
              <a:ext uri="{FF2B5EF4-FFF2-40B4-BE49-F238E27FC236}">
                <a16:creationId xmlns:a16="http://schemas.microsoft.com/office/drawing/2014/main" id="{E6150F6B-F1A9-3E4D-8B9D-6ED301D029C3}"/>
              </a:ext>
            </a:extLst>
          </p:cNvPr>
          <p:cNvSpPr/>
          <p:nvPr/>
        </p:nvSpPr>
        <p:spPr>
          <a:xfrm>
            <a:off x="460777" y="3630428"/>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Plays nice </a:t>
            </a:r>
          </a:p>
        </p:txBody>
      </p:sp>
      <p:sp>
        <p:nvSpPr>
          <p:cNvPr id="15" name="Rectangle 14">
            <a:extLst>
              <a:ext uri="{FF2B5EF4-FFF2-40B4-BE49-F238E27FC236}">
                <a16:creationId xmlns:a16="http://schemas.microsoft.com/office/drawing/2014/main" id="{C3058F8E-88A1-8346-A9BE-157B4F8DB080}"/>
              </a:ext>
            </a:extLst>
          </p:cNvPr>
          <p:cNvSpPr/>
          <p:nvPr/>
        </p:nvSpPr>
        <p:spPr>
          <a:xfrm>
            <a:off x="460777" y="4324695"/>
            <a:ext cx="3872242" cy="553043"/>
          </a:xfrm>
          <a:prstGeom prst="rect">
            <a:avLst/>
          </a:prstGeom>
          <a:solidFill>
            <a:srgbClr val="022453">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Reliable </a:t>
            </a:r>
          </a:p>
        </p:txBody>
      </p:sp>
      <p:sp>
        <p:nvSpPr>
          <p:cNvPr id="16" name="Rectangle 15">
            <a:extLst>
              <a:ext uri="{FF2B5EF4-FFF2-40B4-BE49-F238E27FC236}">
                <a16:creationId xmlns:a16="http://schemas.microsoft.com/office/drawing/2014/main" id="{F66E26FA-A2B7-B64F-8B26-15753B9533B3}"/>
              </a:ext>
            </a:extLst>
          </p:cNvPr>
          <p:cNvSpPr/>
          <p:nvPr/>
        </p:nvSpPr>
        <p:spPr>
          <a:xfrm>
            <a:off x="457200" y="5018962"/>
            <a:ext cx="3872242" cy="553043"/>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Supportive </a:t>
            </a:r>
          </a:p>
        </p:txBody>
      </p:sp>
    </p:spTree>
    <p:extLst>
      <p:ext uri="{BB962C8B-B14F-4D97-AF65-F5344CB8AC3E}">
        <p14:creationId xmlns:p14="http://schemas.microsoft.com/office/powerpoint/2010/main" val="100158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additive="base">
                                        <p:cTn id="13"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8144" y="1275057"/>
            <a:ext cx="8227711" cy="898680"/>
          </a:xfrm>
          <a:prstGeom prst="rect">
            <a:avLst/>
          </a:prstGeom>
          <a:solidFill>
            <a:srgbClr val="003366"/>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4911" tIns="174911" rIns="174911" bIns="174911" numCol="1" spcCol="1270" anchor="ctr" anchorCtr="0">
            <a:noAutofit/>
          </a:bodyPr>
          <a:lstStyle/>
          <a:p>
            <a:pPr algn="ctr" defTabSz="1733550">
              <a:spcBef>
                <a:spcPct val="0"/>
              </a:spcBef>
              <a:spcAft>
                <a:spcPct val="35000"/>
              </a:spcAft>
            </a:pPr>
            <a:r>
              <a:rPr lang="en-US" sz="4000">
                <a:solidFill>
                  <a:schemeClr val="bg1"/>
                </a:solidFill>
                <a:latin typeface="Arial" charset="0"/>
                <a:ea typeface="Arial" charset="0"/>
                <a:cs typeface="Arial" charset="0"/>
              </a:rPr>
              <a:t>Advanced Module Add-Ons</a:t>
            </a:r>
          </a:p>
        </p:txBody>
      </p:sp>
      <p:sp>
        <p:nvSpPr>
          <p:cNvPr id="5" name="Rectangle 4"/>
          <p:cNvSpPr/>
          <p:nvPr/>
        </p:nvSpPr>
        <p:spPr>
          <a:xfrm>
            <a:off x="458143" y="2312804"/>
            <a:ext cx="5374595" cy="898680"/>
          </a:xfrm>
          <a:prstGeom prst="rect">
            <a:avLst/>
          </a:prstGeom>
          <a:solidFill>
            <a:schemeClr val="tx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algn="ctr" defTabSz="1022350">
              <a:spcBef>
                <a:spcPct val="0"/>
              </a:spcBef>
              <a:spcAft>
                <a:spcPct val="35000"/>
              </a:spcAft>
            </a:pPr>
            <a:r>
              <a:rPr lang="en-US" sz="2000">
                <a:solidFill>
                  <a:schemeClr val="bg1"/>
                </a:solidFill>
                <a:latin typeface="Arial" charset="0"/>
                <a:ea typeface="Arial" charset="0"/>
                <a:cs typeface="Arial" charset="0"/>
              </a:rPr>
              <a:t>Customized Labor Force Analytics</a:t>
            </a:r>
          </a:p>
        </p:txBody>
      </p:sp>
      <p:sp>
        <p:nvSpPr>
          <p:cNvPr id="6" name="Rectangle 5"/>
          <p:cNvSpPr/>
          <p:nvPr/>
        </p:nvSpPr>
        <p:spPr>
          <a:xfrm>
            <a:off x="458144" y="3350552"/>
            <a:ext cx="2632025" cy="898680"/>
          </a:xfrm>
          <a:prstGeom prst="rect">
            <a:avLst/>
          </a:prstGeom>
          <a:solidFill>
            <a:schemeClr val="tx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fontScale="85000" lnSpcReduction="10000"/>
          </a:bodyPr>
          <a:lstStyle/>
          <a:p>
            <a:pPr algn="ctr"/>
            <a:r>
              <a:rPr lang="en-US" sz="2000">
                <a:solidFill>
                  <a:schemeClr val="bg1"/>
                </a:solidFill>
                <a:latin typeface="Arial" charset="0"/>
                <a:ea typeface="Arial" charset="0"/>
                <a:cs typeface="Arial" charset="0"/>
              </a:rPr>
              <a:t>Advanced Scheduling with Shift Swapping</a:t>
            </a:r>
          </a:p>
        </p:txBody>
      </p:sp>
      <p:sp>
        <p:nvSpPr>
          <p:cNvPr id="7" name="Rectangle 6"/>
          <p:cNvSpPr/>
          <p:nvPr/>
        </p:nvSpPr>
        <p:spPr>
          <a:xfrm>
            <a:off x="3200713" y="3350552"/>
            <a:ext cx="2632025" cy="898680"/>
          </a:xfrm>
          <a:prstGeom prst="rect">
            <a:avLst/>
          </a:prstGeom>
          <a:solidFill>
            <a:schemeClr val="tx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algn="ctr" defTabSz="977900">
              <a:spcBef>
                <a:spcPct val="0"/>
              </a:spcBef>
              <a:spcAft>
                <a:spcPct val="35000"/>
              </a:spcAft>
            </a:pPr>
            <a:r>
              <a:rPr lang="en-US" sz="2000">
                <a:solidFill>
                  <a:schemeClr val="bg1"/>
                </a:solidFill>
                <a:latin typeface="Arial" charset="0"/>
                <a:ea typeface="Arial" charset="0"/>
                <a:cs typeface="Arial" charset="0"/>
              </a:rPr>
              <a:t>Budgeting</a:t>
            </a:r>
          </a:p>
        </p:txBody>
      </p:sp>
      <p:sp>
        <p:nvSpPr>
          <p:cNvPr id="8" name="Rectangle 7"/>
          <p:cNvSpPr/>
          <p:nvPr/>
        </p:nvSpPr>
        <p:spPr>
          <a:xfrm>
            <a:off x="5999747" y="2312804"/>
            <a:ext cx="2686108" cy="898680"/>
          </a:xfrm>
          <a:prstGeom prst="rect">
            <a:avLst/>
          </a:prstGeom>
          <a:solidFill>
            <a:schemeClr val="tx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algn="ctr" defTabSz="1022350">
              <a:spcBef>
                <a:spcPct val="0"/>
              </a:spcBef>
              <a:spcAft>
                <a:spcPct val="35000"/>
              </a:spcAft>
            </a:pPr>
            <a:r>
              <a:rPr lang="en-US" sz="2000">
                <a:solidFill>
                  <a:schemeClr val="bg1"/>
                </a:solidFill>
                <a:latin typeface="Arial" charset="0"/>
                <a:ea typeface="Arial" charset="0"/>
                <a:cs typeface="Arial" charset="0"/>
              </a:rPr>
              <a:t>ACA Tracking</a:t>
            </a:r>
            <a:endParaRPr lang="en-US" sz="2000" kern="1200">
              <a:solidFill>
                <a:schemeClr val="bg1"/>
              </a:solidFill>
              <a:latin typeface="Arial" charset="0"/>
              <a:ea typeface="Arial" charset="0"/>
              <a:cs typeface="Arial" charset="0"/>
            </a:endParaRPr>
          </a:p>
        </p:txBody>
      </p:sp>
      <p:sp>
        <p:nvSpPr>
          <p:cNvPr id="9" name="Rectangle 8"/>
          <p:cNvSpPr/>
          <p:nvPr/>
        </p:nvSpPr>
        <p:spPr>
          <a:xfrm>
            <a:off x="5999747" y="3350552"/>
            <a:ext cx="2686108" cy="898680"/>
          </a:xfrm>
          <a:prstGeom prst="rect">
            <a:avLst/>
          </a:prstGeom>
          <a:solidFill>
            <a:schemeClr val="tx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algn="ctr" defTabSz="977900">
              <a:spcBef>
                <a:spcPct val="0"/>
              </a:spcBef>
              <a:spcAft>
                <a:spcPct val="35000"/>
              </a:spcAft>
            </a:pPr>
            <a:r>
              <a:rPr lang="en-US" sz="2000">
                <a:solidFill>
                  <a:schemeClr val="bg1"/>
                </a:solidFill>
                <a:latin typeface="Arial" charset="0"/>
                <a:ea typeface="Arial" charset="0"/>
                <a:cs typeface="Arial" charset="0"/>
              </a:rPr>
              <a:t>Alerts</a:t>
            </a:r>
          </a:p>
        </p:txBody>
      </p:sp>
      <p:sp>
        <p:nvSpPr>
          <p:cNvPr id="10" name="Rectangle 9"/>
          <p:cNvSpPr/>
          <p:nvPr/>
        </p:nvSpPr>
        <p:spPr>
          <a:xfrm>
            <a:off x="458144" y="4388300"/>
            <a:ext cx="4017603" cy="898680"/>
          </a:xfrm>
          <a:prstGeom prst="rect">
            <a:avLst/>
          </a:prstGeom>
          <a:solidFill>
            <a:schemeClr val="tx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algn="ctr"/>
            <a:r>
              <a:rPr lang="en-US" sz="2000">
                <a:solidFill>
                  <a:schemeClr val="bg1"/>
                </a:solidFill>
                <a:latin typeface="Arial" charset="0"/>
                <a:ea typeface="Arial" charset="0"/>
                <a:cs typeface="Arial" charset="0"/>
              </a:rPr>
              <a:t>Compensatory Time</a:t>
            </a:r>
          </a:p>
        </p:txBody>
      </p:sp>
      <p:sp>
        <p:nvSpPr>
          <p:cNvPr id="11" name="Rectangle 10"/>
          <p:cNvSpPr/>
          <p:nvPr/>
        </p:nvSpPr>
        <p:spPr>
          <a:xfrm>
            <a:off x="4636168" y="4388300"/>
            <a:ext cx="4049687" cy="898680"/>
          </a:xfrm>
          <a:prstGeom prst="rect">
            <a:avLst/>
          </a:prstGeom>
          <a:solidFill>
            <a:schemeClr val="tx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algn="ctr"/>
            <a:r>
              <a:rPr lang="en-US" sz="2000">
                <a:solidFill>
                  <a:schemeClr val="bg1"/>
                </a:solidFill>
                <a:latin typeface="Arial" charset="0"/>
                <a:ea typeface="Arial" charset="0"/>
                <a:cs typeface="Arial" charset="0"/>
              </a:rPr>
              <a:t>Time Forecasting</a:t>
            </a:r>
          </a:p>
        </p:txBody>
      </p:sp>
      <p:sp>
        <p:nvSpPr>
          <p:cNvPr id="12" name="Rectangle 11"/>
          <p:cNvSpPr/>
          <p:nvPr/>
        </p:nvSpPr>
        <p:spPr>
          <a:xfrm>
            <a:off x="458144" y="5419984"/>
            <a:ext cx="2632025" cy="898680"/>
          </a:xfrm>
          <a:prstGeom prst="rect">
            <a:avLst/>
          </a:prstGeom>
          <a:solidFill>
            <a:schemeClr val="tx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algn="ctr"/>
            <a:r>
              <a:rPr lang="en-US" sz="2000">
                <a:solidFill>
                  <a:schemeClr val="bg1"/>
                </a:solidFill>
                <a:latin typeface="Arial" charset="0"/>
                <a:ea typeface="Arial" charset="0"/>
                <a:cs typeface="Arial" charset="0"/>
              </a:rPr>
              <a:t>Points Tracking</a:t>
            </a:r>
          </a:p>
        </p:txBody>
      </p:sp>
      <p:sp>
        <p:nvSpPr>
          <p:cNvPr id="13" name="Rectangle 12"/>
          <p:cNvSpPr/>
          <p:nvPr/>
        </p:nvSpPr>
        <p:spPr>
          <a:xfrm>
            <a:off x="3200713" y="5419984"/>
            <a:ext cx="2632025" cy="898680"/>
          </a:xfrm>
          <a:prstGeom prst="rect">
            <a:avLst/>
          </a:prstGeom>
          <a:solidFill>
            <a:schemeClr val="tx1">
              <a:lumMod val="40000"/>
              <a:lumOff val="6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lvl="0" algn="ctr" defTabSz="977900">
              <a:spcBef>
                <a:spcPct val="0"/>
              </a:spcBef>
              <a:spcAft>
                <a:spcPct val="35000"/>
              </a:spcAft>
            </a:pPr>
            <a:r>
              <a:rPr lang="en-US" sz="2000">
                <a:solidFill>
                  <a:schemeClr val="bg1"/>
                </a:solidFill>
                <a:latin typeface="Arial" charset="0"/>
                <a:ea typeface="Arial" charset="0"/>
                <a:cs typeface="Arial" charset="0"/>
              </a:rPr>
              <a:t>Accruals</a:t>
            </a:r>
          </a:p>
        </p:txBody>
      </p:sp>
      <p:sp>
        <p:nvSpPr>
          <p:cNvPr id="14" name="Rectangle 13"/>
          <p:cNvSpPr/>
          <p:nvPr/>
        </p:nvSpPr>
        <p:spPr>
          <a:xfrm>
            <a:off x="5999747" y="5419984"/>
            <a:ext cx="2686108" cy="898680"/>
          </a:xfrm>
          <a:prstGeom prst="rect">
            <a:avLst/>
          </a:prstGeom>
          <a:solidFill>
            <a:schemeClr val="tx1">
              <a:lumMod val="60000"/>
              <a:lumOff val="4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lvl="0" algn="ctr"/>
            <a:r>
              <a:rPr lang="en-US" sz="2000">
                <a:solidFill>
                  <a:schemeClr val="bg1"/>
                </a:solidFill>
                <a:latin typeface="Arial" charset="0"/>
                <a:ea typeface="Arial" charset="0"/>
                <a:cs typeface="Arial" charset="0"/>
              </a:rPr>
              <a:t>Offline Punching</a:t>
            </a:r>
          </a:p>
        </p:txBody>
      </p:sp>
    </p:spTree>
    <p:extLst>
      <p:ext uri="{BB962C8B-B14F-4D97-AF65-F5344CB8AC3E}">
        <p14:creationId xmlns:p14="http://schemas.microsoft.com/office/powerpoint/2010/main" val="1950955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1+#ppt_w/2"/>
                                          </p:val>
                                        </p:tav>
                                        <p:tav tm="100000">
                                          <p:val>
                                            <p:strVal val="#ppt_x"/>
                                          </p:val>
                                        </p:tav>
                                      </p:tavLst>
                                    </p:anim>
                                    <p:anim calcmode="lin" valueType="num">
                                      <p:cBhvr additive="base">
                                        <p:cTn id="13" dur="500" fill="hold"/>
                                        <p:tgtEl>
                                          <p:spTgt spid="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ppt_x"/>
                                          </p:val>
                                        </p:tav>
                                        <p:tav tm="100000">
                                          <p:val>
                                            <p:strVal val="#ppt_x"/>
                                          </p:val>
                                        </p:tav>
                                      </p:tavLst>
                                    </p:anim>
                                    <p:anim calcmode="lin" valueType="num">
                                      <p:cBhvr additive="base">
                                        <p:cTn id="23" dur="500" fill="hold"/>
                                        <p:tgtEl>
                                          <p:spTgt spid="7"/>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0-#ppt_w/2"/>
                                          </p:val>
                                        </p:tav>
                                        <p:tav tm="100000">
                                          <p:val>
                                            <p:strVal val="#ppt_x"/>
                                          </p:val>
                                        </p:tav>
                                      </p:tavLst>
                                    </p:anim>
                                    <p:anim calcmode="lin" valueType="num">
                                      <p:cBhvr additive="base">
                                        <p:cTn id="28" dur="50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additive="base">
                                        <p:cTn id="42" dur="500" fill="hold"/>
                                        <p:tgtEl>
                                          <p:spTgt spid="14"/>
                                        </p:tgtEl>
                                        <p:attrNameLst>
                                          <p:attrName>ppt_x</p:attrName>
                                        </p:attrNameLst>
                                      </p:cBhvr>
                                      <p:tavLst>
                                        <p:tav tm="0">
                                          <p:val>
                                            <p:strVal val="1+#ppt_w/2"/>
                                          </p:val>
                                        </p:tav>
                                        <p:tav tm="100000">
                                          <p:val>
                                            <p:strVal val="#ppt_x"/>
                                          </p:val>
                                        </p:tav>
                                      </p:tavLst>
                                    </p:anim>
                                    <p:anim calcmode="lin" valueType="num">
                                      <p:cBhvr additive="base">
                                        <p:cTn id="43" dur="500" fill="hold"/>
                                        <p:tgtEl>
                                          <p:spTgt spid="14"/>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ppt_x"/>
                                          </p:val>
                                        </p:tav>
                                        <p:tav tm="100000">
                                          <p:val>
                                            <p:strVal val="#ppt_x"/>
                                          </p:val>
                                        </p:tav>
                                      </p:tavLst>
                                    </p:anim>
                                    <p:anim calcmode="lin" valueType="num">
                                      <p:cBhvr additive="base">
                                        <p:cTn id="48" dur="500" fill="hold"/>
                                        <p:tgtEl>
                                          <p:spTgt spid="13"/>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8"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0-#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4" y="1242220"/>
            <a:ext cx="5503021" cy="1162051"/>
          </a:xfrm>
        </p:spPr>
        <p:txBody>
          <a:bodyPr>
            <a:noAutofit/>
          </a:bodyPr>
          <a:lstStyle/>
          <a:p>
            <a:r>
              <a:rPr lang="en-US" sz="4400"/>
              <a:t>Our open API</a:t>
            </a:r>
          </a:p>
        </p:txBody>
      </p:sp>
      <p:sp>
        <p:nvSpPr>
          <p:cNvPr id="20" name="Text Placeholder 19"/>
          <p:cNvSpPr>
            <a:spLocks noGrp="1"/>
          </p:cNvSpPr>
          <p:nvPr>
            <p:ph type="body" sz="half" idx="2"/>
          </p:nvPr>
        </p:nvSpPr>
        <p:spPr>
          <a:xfrm>
            <a:off x="457204" y="2404274"/>
            <a:ext cx="4523816" cy="3888145"/>
          </a:xfrm>
        </p:spPr>
        <p:txBody>
          <a:bodyPr>
            <a:normAutofit/>
          </a:bodyPr>
          <a:lstStyle/>
          <a:p>
            <a:pPr marL="285750" indent="-285750">
              <a:buFont typeface="Arial" charset="0"/>
              <a:buChar char="•"/>
            </a:pPr>
            <a:r>
              <a:rPr lang="en-US" sz="1800" b="1"/>
              <a:t>stratus</a:t>
            </a:r>
            <a:r>
              <a:rPr lang="en-US" sz="1800"/>
              <a:t>time uses an open API</a:t>
            </a:r>
          </a:p>
          <a:p>
            <a:pPr marL="285750" indent="-285750">
              <a:buFont typeface="Arial" charset="0"/>
              <a:buChar char="•"/>
            </a:pPr>
            <a:r>
              <a:rPr lang="en-US" sz="1800"/>
              <a:t>Offers multiple methods for interacting with data: XML, JSON or SOAP</a:t>
            </a:r>
          </a:p>
          <a:p>
            <a:pPr marL="285750" indent="-285750">
              <a:buFont typeface="Arial" charset="0"/>
              <a:buChar char="•"/>
            </a:pPr>
            <a:r>
              <a:rPr lang="en-US" sz="1800"/>
              <a:t>Allows for manipulation of employee data, add punches, export time and much more</a:t>
            </a:r>
          </a:p>
          <a:p>
            <a:pPr marL="285750" indent="-285750">
              <a:buFont typeface="Arial" charset="0"/>
              <a:buChar char="•"/>
            </a:pPr>
            <a:r>
              <a:rPr lang="en-US" sz="1800"/>
              <a:t>Can be customized to present seamlessly</a:t>
            </a:r>
          </a:p>
          <a:p>
            <a:pPr marL="285750" indent="-285750">
              <a:buFont typeface="Arial" charset="0"/>
              <a:buChar char="•"/>
            </a:pPr>
            <a:r>
              <a:rPr lang="en-US" sz="1800"/>
              <a:t>File integration ability</a:t>
            </a:r>
          </a:p>
          <a:p>
            <a:pPr marL="285750" indent="-285750">
              <a:buFont typeface="Arial" charset="0"/>
              <a:buChar char="•"/>
            </a:pPr>
            <a:endParaRPr lang="en-US" sz="1400"/>
          </a:p>
          <a:p>
            <a:pPr marL="285750" lvl="0" indent="-285750">
              <a:buFont typeface="Arial" charset="0"/>
              <a:buChar char="•"/>
            </a:pPr>
            <a:endParaRPr lang="en-US" sz="1800"/>
          </a:p>
        </p:txBody>
      </p:sp>
      <p:pic>
        <p:nvPicPr>
          <p:cNvPr id="21" name="Picture 20"/>
          <p:cNvPicPr>
            <a:picLocks noChangeAspect="1"/>
          </p:cNvPicPr>
          <p:nvPr/>
        </p:nvPicPr>
        <p:blipFill>
          <a:blip r:embed="rId3"/>
          <a:stretch>
            <a:fillRect/>
          </a:stretch>
        </p:blipFill>
        <p:spPr>
          <a:xfrm>
            <a:off x="4981020" y="3214569"/>
            <a:ext cx="4162979" cy="3645685"/>
          </a:xfrm>
          <a:prstGeom prst="rect">
            <a:avLst/>
          </a:prstGeom>
        </p:spPr>
      </p:pic>
    </p:spTree>
    <p:extLst>
      <p:ext uri="{BB962C8B-B14F-4D97-AF65-F5344CB8AC3E}">
        <p14:creationId xmlns:p14="http://schemas.microsoft.com/office/powerpoint/2010/main" val="616155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0" dirty="0">
                <a:solidFill>
                  <a:srgbClr val="003366"/>
                </a:solidFill>
              </a:rPr>
              <a:t>This is your time</a:t>
            </a:r>
          </a:p>
        </p:txBody>
      </p:sp>
      <p:sp>
        <p:nvSpPr>
          <p:cNvPr id="6" name="Content Placeholder 5"/>
          <p:cNvSpPr>
            <a:spLocks noGrp="1"/>
          </p:cNvSpPr>
          <p:nvPr>
            <p:ph idx="1"/>
          </p:nvPr>
        </p:nvSpPr>
        <p:spPr/>
        <p:txBody>
          <a:bodyPr>
            <a:normAutofit fontScale="85000" lnSpcReduction="10000"/>
          </a:bodyPr>
          <a:lstStyle/>
          <a:p>
            <a:pPr marL="457200" lvl="0" indent="-457200">
              <a:buFont typeface="Arial" panose="020B0604020202020204" pitchFamily="34" charset="0"/>
              <a:buChar char="•"/>
            </a:pPr>
            <a:r>
              <a:rPr lang="en-US" dirty="0"/>
              <a:t>Your team</a:t>
            </a:r>
          </a:p>
          <a:p>
            <a:pPr marL="457200" lvl="0" indent="-457200">
              <a:buFont typeface="Arial" panose="020B0604020202020204" pitchFamily="34" charset="0"/>
              <a:buChar char="•"/>
            </a:pPr>
            <a:r>
              <a:rPr lang="en-US" dirty="0"/>
              <a:t>Your time &amp; attendance needs</a:t>
            </a:r>
          </a:p>
          <a:p>
            <a:pPr marL="457200" lvl="0" indent="-457200">
              <a:buFont typeface="Arial" panose="020B0604020202020204" pitchFamily="34" charset="0"/>
              <a:buChar char="•"/>
            </a:pPr>
            <a:r>
              <a:rPr lang="en-US" dirty="0"/>
              <a:t>nettime solutions cloud-based time &amp; attendance</a:t>
            </a:r>
          </a:p>
          <a:p>
            <a:pPr marL="457200" lvl="0" indent="-457200">
              <a:buFont typeface="Arial" panose="020B0604020202020204" pitchFamily="34" charset="0"/>
              <a:buChar char="•"/>
            </a:pPr>
            <a:r>
              <a:rPr lang="en-US" dirty="0"/>
              <a:t>nettime solutions product demonstration</a:t>
            </a:r>
          </a:p>
          <a:p>
            <a:pPr marL="457200" lvl="0" indent="-457200">
              <a:buFont typeface="Arial" panose="020B0604020202020204" pitchFamily="34" charset="0"/>
              <a:buChar char="•"/>
            </a:pPr>
            <a:r>
              <a:rPr lang="en-US" dirty="0"/>
              <a:t>Your nettime solutions support team</a:t>
            </a:r>
          </a:p>
          <a:p>
            <a:pPr marL="457200" lvl="0" indent="-457200">
              <a:buFont typeface="Arial" panose="020B0604020202020204" pitchFamily="34" charset="0"/>
              <a:buChar char="•"/>
            </a:pPr>
            <a:r>
              <a:rPr lang="en-US" dirty="0"/>
              <a:t>Your questions</a:t>
            </a:r>
          </a:p>
        </p:txBody>
      </p:sp>
    </p:spTree>
    <p:extLst>
      <p:ext uri="{BB962C8B-B14F-4D97-AF65-F5344CB8AC3E}">
        <p14:creationId xmlns:p14="http://schemas.microsoft.com/office/powerpoint/2010/main" val="116734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 calcmode="lin" valueType="num">
                                      <p:cBhvr additive="base">
                                        <p:cTn id="15"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anim calcmode="lin" valueType="num">
                                      <p:cBhvr additive="base">
                                        <p:cTn id="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457204" y="1242220"/>
            <a:ext cx="7074127" cy="1162051"/>
          </a:xfrm>
        </p:spPr>
        <p:txBody>
          <a:bodyPr>
            <a:noAutofit/>
          </a:bodyPr>
          <a:lstStyle/>
          <a:p>
            <a:r>
              <a:rPr lang="en-US" sz="4400" dirty="0"/>
              <a:t>Clients</a:t>
            </a:r>
          </a:p>
        </p:txBody>
      </p:sp>
      <p:sp>
        <p:nvSpPr>
          <p:cNvPr id="20" name="Text Placeholder 19"/>
          <p:cNvSpPr>
            <a:spLocks noGrp="1"/>
          </p:cNvSpPr>
          <p:nvPr>
            <p:ph type="body" sz="half" idx="2"/>
          </p:nvPr>
        </p:nvSpPr>
        <p:spPr>
          <a:xfrm>
            <a:off x="457204" y="2404274"/>
            <a:ext cx="8570418" cy="3888145"/>
          </a:xfrm>
        </p:spPr>
        <p:txBody>
          <a:bodyPr>
            <a:normAutofit/>
          </a:bodyPr>
          <a:lstStyle/>
          <a:p>
            <a:pPr marL="285750" indent="-285750">
              <a:buFont typeface="Arial" charset="0"/>
              <a:buChar char="•"/>
            </a:pPr>
            <a:endParaRPr lang="en-US" sz="1400" dirty="0"/>
          </a:p>
          <a:p>
            <a:pPr marL="285750" lvl="0" indent="-285750">
              <a:buFont typeface="Arial" charset="0"/>
              <a:buChar char="•"/>
            </a:pPr>
            <a:endParaRPr lang="en-US" sz="1800" dirty="0"/>
          </a:p>
        </p:txBody>
      </p:sp>
      <p:pic>
        <p:nvPicPr>
          <p:cNvPr id="3" name="Picture 2">
            <a:extLst>
              <a:ext uri="{FF2B5EF4-FFF2-40B4-BE49-F238E27FC236}">
                <a16:creationId xmlns:a16="http://schemas.microsoft.com/office/drawing/2014/main" id="{D848B40C-FFBE-2F48-9DB5-AAC0B126A2A9}"/>
              </a:ext>
            </a:extLst>
          </p:cNvPr>
          <p:cNvPicPr>
            <a:picLocks noChangeAspect="1"/>
          </p:cNvPicPr>
          <p:nvPr/>
        </p:nvPicPr>
        <p:blipFill>
          <a:blip r:embed="rId3"/>
          <a:stretch>
            <a:fillRect/>
          </a:stretch>
        </p:blipFill>
        <p:spPr>
          <a:xfrm>
            <a:off x="831812" y="2768597"/>
            <a:ext cx="1905000" cy="1054100"/>
          </a:xfrm>
          <a:prstGeom prst="rect">
            <a:avLst/>
          </a:prstGeom>
        </p:spPr>
      </p:pic>
      <p:pic>
        <p:nvPicPr>
          <p:cNvPr id="5" name="Picture 4">
            <a:extLst>
              <a:ext uri="{FF2B5EF4-FFF2-40B4-BE49-F238E27FC236}">
                <a16:creationId xmlns:a16="http://schemas.microsoft.com/office/drawing/2014/main" id="{597F4C17-B3B3-0F49-9C1D-A573080CD3E7}"/>
              </a:ext>
            </a:extLst>
          </p:cNvPr>
          <p:cNvPicPr>
            <a:picLocks noChangeAspect="1"/>
          </p:cNvPicPr>
          <p:nvPr/>
        </p:nvPicPr>
        <p:blipFill>
          <a:blip r:embed="rId4"/>
          <a:stretch>
            <a:fillRect/>
          </a:stretch>
        </p:blipFill>
        <p:spPr>
          <a:xfrm>
            <a:off x="6407188" y="2640801"/>
            <a:ext cx="1524000" cy="1333500"/>
          </a:xfrm>
          <a:prstGeom prst="rect">
            <a:avLst/>
          </a:prstGeom>
        </p:spPr>
      </p:pic>
      <p:pic>
        <p:nvPicPr>
          <p:cNvPr id="7" name="Picture 6">
            <a:extLst>
              <a:ext uri="{FF2B5EF4-FFF2-40B4-BE49-F238E27FC236}">
                <a16:creationId xmlns:a16="http://schemas.microsoft.com/office/drawing/2014/main" id="{0F7C7C40-CF99-A14E-99F1-B754AE945DC2}"/>
              </a:ext>
            </a:extLst>
          </p:cNvPr>
          <p:cNvPicPr>
            <a:picLocks noChangeAspect="1"/>
          </p:cNvPicPr>
          <p:nvPr/>
        </p:nvPicPr>
        <p:blipFill>
          <a:blip r:embed="rId5"/>
          <a:stretch>
            <a:fillRect/>
          </a:stretch>
        </p:blipFill>
        <p:spPr>
          <a:xfrm>
            <a:off x="3371850" y="2888451"/>
            <a:ext cx="2400300" cy="838200"/>
          </a:xfrm>
          <a:prstGeom prst="rect">
            <a:avLst/>
          </a:prstGeom>
        </p:spPr>
      </p:pic>
      <p:pic>
        <p:nvPicPr>
          <p:cNvPr id="9" name="Picture 8">
            <a:extLst>
              <a:ext uri="{FF2B5EF4-FFF2-40B4-BE49-F238E27FC236}">
                <a16:creationId xmlns:a16="http://schemas.microsoft.com/office/drawing/2014/main" id="{4BB58348-29FA-7E4A-A5E9-25F0585C311D}"/>
              </a:ext>
            </a:extLst>
          </p:cNvPr>
          <p:cNvPicPr>
            <a:picLocks noChangeAspect="1"/>
          </p:cNvPicPr>
          <p:nvPr/>
        </p:nvPicPr>
        <p:blipFill>
          <a:blip r:embed="rId6"/>
          <a:stretch>
            <a:fillRect/>
          </a:stretch>
        </p:blipFill>
        <p:spPr>
          <a:xfrm>
            <a:off x="1784312" y="4306874"/>
            <a:ext cx="2108200" cy="952500"/>
          </a:xfrm>
          <a:prstGeom prst="rect">
            <a:avLst/>
          </a:prstGeom>
        </p:spPr>
      </p:pic>
      <p:pic>
        <p:nvPicPr>
          <p:cNvPr id="11" name="Picture 10">
            <a:extLst>
              <a:ext uri="{FF2B5EF4-FFF2-40B4-BE49-F238E27FC236}">
                <a16:creationId xmlns:a16="http://schemas.microsoft.com/office/drawing/2014/main" id="{31949768-86B4-1344-8E9F-EF1B416424A1}"/>
              </a:ext>
            </a:extLst>
          </p:cNvPr>
          <p:cNvPicPr>
            <a:picLocks noChangeAspect="1"/>
          </p:cNvPicPr>
          <p:nvPr/>
        </p:nvPicPr>
        <p:blipFill>
          <a:blip r:embed="rId7"/>
          <a:stretch>
            <a:fillRect/>
          </a:stretch>
        </p:blipFill>
        <p:spPr>
          <a:xfrm>
            <a:off x="4572000" y="4389424"/>
            <a:ext cx="2552700" cy="787400"/>
          </a:xfrm>
          <a:prstGeom prst="rect">
            <a:avLst/>
          </a:prstGeom>
        </p:spPr>
      </p:pic>
    </p:spTree>
    <p:extLst>
      <p:ext uri="{BB962C8B-B14F-4D97-AF65-F5344CB8AC3E}">
        <p14:creationId xmlns:p14="http://schemas.microsoft.com/office/powerpoint/2010/main" val="38799243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8144" y="2880833"/>
            <a:ext cx="8227711"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4911" tIns="174911" rIns="174911" bIns="174911" numCol="1" spcCol="1270" anchor="ctr" anchorCtr="0">
            <a:noAutofit/>
          </a:bodyPr>
          <a:lstStyle/>
          <a:p>
            <a:pPr lvl="0" algn="ctr" defTabSz="1733550">
              <a:spcBef>
                <a:spcPct val="0"/>
              </a:spcBef>
              <a:spcAft>
                <a:spcPct val="35000"/>
              </a:spcAft>
            </a:pPr>
            <a:r>
              <a:rPr lang="en-US" sz="3900" kern="1200" dirty="0">
                <a:latin typeface="Arial" charset="0"/>
                <a:ea typeface="Arial" charset="0"/>
                <a:cs typeface="Arial" charset="0"/>
              </a:rPr>
              <a:t>Demo</a:t>
            </a:r>
          </a:p>
        </p:txBody>
      </p:sp>
    </p:spTree>
    <p:extLst>
      <p:ext uri="{BB962C8B-B14F-4D97-AF65-F5344CB8AC3E}">
        <p14:creationId xmlns:p14="http://schemas.microsoft.com/office/powerpoint/2010/main" val="4041700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 presetClass="emph" presetSubtype="2" fill="hold" nodeType="withEffect">
                                  <p:stCondLst>
                                    <p:cond delay="1000"/>
                                  </p:stCondLst>
                                  <p:childTnLst>
                                    <p:animClr clrSpc="rgb" dir="cw">
                                      <p:cBhvr>
                                        <p:cTn id="10" dur="500" fill="hold"/>
                                        <p:tgtEl>
                                          <p:spTgt spid="30"/>
                                        </p:tgtEl>
                                        <p:attrNameLst>
                                          <p:attrName>fillcolor</p:attrName>
                                        </p:attrNameLst>
                                      </p:cBhvr>
                                      <p:to>
                                        <a:srgbClr val="003366"/>
                                      </p:to>
                                    </p:animClr>
                                    <p:set>
                                      <p:cBhvr>
                                        <p:cTn id="11" dur="500" fill="hold"/>
                                        <p:tgtEl>
                                          <p:spTgt spid="30"/>
                                        </p:tgtEl>
                                        <p:attrNameLst>
                                          <p:attrName>fill.type</p:attrName>
                                        </p:attrNameLst>
                                      </p:cBhvr>
                                      <p:to>
                                        <p:strVal val="solid"/>
                                      </p:to>
                                    </p:set>
                                    <p:set>
                                      <p:cBhvr>
                                        <p:cTn id="12" dur="500" fill="hold"/>
                                        <p:tgtEl>
                                          <p:spTgt spid="30"/>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1" nodeType="clickEffect">
                                  <p:stCondLst>
                                    <p:cond delay="0"/>
                                  </p:stCondLst>
                                  <p:childTnLst>
                                    <p:anim calcmode="lin" valueType="num">
                                      <p:cBhvr additive="base">
                                        <p:cTn id="16" dur="500"/>
                                        <p:tgtEl>
                                          <p:spTgt spid="30"/>
                                        </p:tgtEl>
                                        <p:attrNameLst>
                                          <p:attrName>ppt_x</p:attrName>
                                        </p:attrNameLst>
                                      </p:cBhvr>
                                      <p:tavLst>
                                        <p:tav tm="0">
                                          <p:val>
                                            <p:strVal val="ppt_x"/>
                                          </p:val>
                                        </p:tav>
                                        <p:tav tm="100000">
                                          <p:val>
                                            <p:strVal val="ppt_x"/>
                                          </p:val>
                                        </p:tav>
                                      </p:tavLst>
                                    </p:anim>
                                    <p:anim calcmode="lin" valueType="num">
                                      <p:cBhvr additive="base">
                                        <p:cTn id="17" dur="500"/>
                                        <p:tgtEl>
                                          <p:spTgt spid="30"/>
                                        </p:tgtEl>
                                        <p:attrNameLst>
                                          <p:attrName>ppt_y</p:attrName>
                                        </p:attrNameLst>
                                      </p:cBhvr>
                                      <p:tavLst>
                                        <p:tav tm="0">
                                          <p:val>
                                            <p:strVal val="ppt_y"/>
                                          </p:val>
                                        </p:tav>
                                        <p:tav tm="100000">
                                          <p:val>
                                            <p:strVal val="0-ppt_h/2"/>
                                          </p:val>
                                        </p:tav>
                                      </p:tavLst>
                                    </p:anim>
                                    <p:set>
                                      <p:cBhvr>
                                        <p:cTn id="1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8144" y="2880833"/>
            <a:ext cx="8227711"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4911" tIns="174911" rIns="174911" bIns="174911" numCol="1" spcCol="1270" anchor="ctr" anchorCtr="0">
            <a:noAutofit/>
          </a:bodyPr>
          <a:lstStyle/>
          <a:p>
            <a:pPr lvl="0" algn="ctr" defTabSz="1733550">
              <a:spcBef>
                <a:spcPct val="0"/>
              </a:spcBef>
              <a:spcAft>
                <a:spcPct val="35000"/>
              </a:spcAft>
            </a:pPr>
            <a:r>
              <a:rPr lang="en-US" sz="3900" kern="1200" dirty="0">
                <a:latin typeface="Arial" charset="0"/>
                <a:ea typeface="Arial" charset="0"/>
                <a:cs typeface="Arial" charset="0"/>
              </a:rPr>
              <a:t>Q &amp; A</a:t>
            </a:r>
          </a:p>
        </p:txBody>
      </p:sp>
    </p:spTree>
    <p:extLst>
      <p:ext uri="{BB962C8B-B14F-4D97-AF65-F5344CB8AC3E}">
        <p14:creationId xmlns:p14="http://schemas.microsoft.com/office/powerpoint/2010/main" val="127066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 presetClass="emph" presetSubtype="2" fill="hold" nodeType="withEffect">
                                  <p:stCondLst>
                                    <p:cond delay="1000"/>
                                  </p:stCondLst>
                                  <p:childTnLst>
                                    <p:animClr clrSpc="rgb" dir="cw">
                                      <p:cBhvr>
                                        <p:cTn id="10" dur="500" fill="hold"/>
                                        <p:tgtEl>
                                          <p:spTgt spid="30"/>
                                        </p:tgtEl>
                                        <p:attrNameLst>
                                          <p:attrName>fillcolor</p:attrName>
                                        </p:attrNameLst>
                                      </p:cBhvr>
                                      <p:to>
                                        <a:srgbClr val="003366"/>
                                      </p:to>
                                    </p:animClr>
                                    <p:set>
                                      <p:cBhvr>
                                        <p:cTn id="11" dur="500" fill="hold"/>
                                        <p:tgtEl>
                                          <p:spTgt spid="30"/>
                                        </p:tgtEl>
                                        <p:attrNameLst>
                                          <p:attrName>fill.type</p:attrName>
                                        </p:attrNameLst>
                                      </p:cBhvr>
                                      <p:to>
                                        <p:strVal val="solid"/>
                                      </p:to>
                                    </p:set>
                                    <p:set>
                                      <p:cBhvr>
                                        <p:cTn id="12" dur="500" fill="hold"/>
                                        <p:tgtEl>
                                          <p:spTgt spid="30"/>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1" nodeType="clickEffect">
                                  <p:stCondLst>
                                    <p:cond delay="0"/>
                                  </p:stCondLst>
                                  <p:childTnLst>
                                    <p:anim calcmode="lin" valueType="num">
                                      <p:cBhvr additive="base">
                                        <p:cTn id="16" dur="500"/>
                                        <p:tgtEl>
                                          <p:spTgt spid="30"/>
                                        </p:tgtEl>
                                        <p:attrNameLst>
                                          <p:attrName>ppt_x</p:attrName>
                                        </p:attrNameLst>
                                      </p:cBhvr>
                                      <p:tavLst>
                                        <p:tav tm="0">
                                          <p:val>
                                            <p:strVal val="ppt_x"/>
                                          </p:val>
                                        </p:tav>
                                        <p:tav tm="100000">
                                          <p:val>
                                            <p:strVal val="ppt_x"/>
                                          </p:val>
                                        </p:tav>
                                      </p:tavLst>
                                    </p:anim>
                                    <p:anim calcmode="lin" valueType="num">
                                      <p:cBhvr additive="base">
                                        <p:cTn id="17" dur="500"/>
                                        <p:tgtEl>
                                          <p:spTgt spid="30"/>
                                        </p:tgtEl>
                                        <p:attrNameLst>
                                          <p:attrName>ppt_y</p:attrName>
                                        </p:attrNameLst>
                                      </p:cBhvr>
                                      <p:tavLst>
                                        <p:tav tm="0">
                                          <p:val>
                                            <p:strVal val="ppt_y"/>
                                          </p:val>
                                        </p:tav>
                                        <p:tav tm="100000">
                                          <p:val>
                                            <p:strVal val="0-ppt_h/2"/>
                                          </p:val>
                                        </p:tav>
                                      </p:tavLst>
                                    </p:anim>
                                    <p:set>
                                      <p:cBhvr>
                                        <p:cTn id="1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7">
            <a:extLst>
              <a:ext uri="{FF2B5EF4-FFF2-40B4-BE49-F238E27FC236}">
                <a16:creationId xmlns:a16="http://schemas.microsoft.com/office/drawing/2014/main" id="{F75BAB76-07E4-8244-8149-A3453CED4404}"/>
              </a:ext>
            </a:extLst>
          </p:cNvPr>
          <p:cNvPicPr>
            <a:picLocks noChangeAspect="1"/>
          </p:cNvPicPr>
          <p:nvPr/>
        </p:nvPicPr>
        <p:blipFill>
          <a:blip r:embed="rId3">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t="2271" b="2271"/>
          <a:stretch>
            <a:fillRect/>
          </a:stretch>
        </p:blipFill>
        <p:spPr>
          <a:xfrm>
            <a:off x="0" y="0"/>
            <a:ext cx="9144000" cy="6858000"/>
          </a:xfrm>
          <a:prstGeom prst="rect">
            <a:avLst/>
          </a:prstGeom>
        </p:spPr>
      </p:pic>
      <p:pic>
        <p:nvPicPr>
          <p:cNvPr id="16" name="Picture 15"/>
          <p:cNvPicPr>
            <a:picLocks noChangeAspect="1"/>
          </p:cNvPicPr>
          <p:nvPr/>
        </p:nvPicPr>
        <p:blipFill>
          <a:blip r:embed="rId5"/>
          <a:stretch>
            <a:fillRect/>
          </a:stretch>
        </p:blipFill>
        <p:spPr>
          <a:xfrm>
            <a:off x="292100" y="351368"/>
            <a:ext cx="3220970" cy="579966"/>
          </a:xfrm>
          <a:prstGeom prst="rect">
            <a:avLst/>
          </a:prstGeom>
        </p:spPr>
      </p:pic>
      <p:sp>
        <p:nvSpPr>
          <p:cNvPr id="17" name="Footer Placeholder 4"/>
          <p:cNvSpPr txBox="1">
            <a:spLocks/>
          </p:cNvSpPr>
          <p:nvPr/>
        </p:nvSpPr>
        <p:spPr>
          <a:xfrm>
            <a:off x="156404" y="6356350"/>
            <a:ext cx="8831192"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tint val="75000"/>
                  </a:schemeClr>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US" dirty="0">
                <a:solidFill>
                  <a:schemeClr val="bg1"/>
                </a:solidFill>
              </a:rPr>
              <a:t>©</a:t>
            </a:r>
            <a:r>
              <a:rPr lang="en-US" baseline="0" dirty="0">
                <a:solidFill>
                  <a:schemeClr val="bg1"/>
                </a:solidFill>
              </a:rPr>
              <a:t> 2018 </a:t>
            </a:r>
            <a:r>
              <a:rPr lang="en-US" b="1" baseline="0" dirty="0">
                <a:solidFill>
                  <a:schemeClr val="bg1"/>
                </a:solidFill>
              </a:rPr>
              <a:t>nettime</a:t>
            </a:r>
            <a:r>
              <a:rPr lang="en-US" b="1" baseline="30000" dirty="0">
                <a:solidFill>
                  <a:schemeClr val="bg1"/>
                </a:solidFill>
              </a:rPr>
              <a:t>®</a:t>
            </a:r>
            <a:r>
              <a:rPr lang="en-US" baseline="0" dirty="0">
                <a:solidFill>
                  <a:schemeClr val="bg1"/>
                </a:solidFill>
              </a:rPr>
              <a:t> solutions											          </a:t>
            </a:r>
            <a:r>
              <a:rPr lang="en-US" dirty="0" err="1">
                <a:solidFill>
                  <a:schemeClr val="bg1"/>
                </a:solidFill>
              </a:rPr>
              <a:t>www.nettimesolutions.com</a:t>
            </a:r>
            <a:endParaRPr lang="en-US" dirty="0">
              <a:solidFill>
                <a:schemeClr val="bg1"/>
              </a:solidFill>
            </a:endParaRPr>
          </a:p>
        </p:txBody>
      </p:sp>
      <p:sp>
        <p:nvSpPr>
          <p:cNvPr id="14" name="Title 4">
            <a:extLst>
              <a:ext uri="{FF2B5EF4-FFF2-40B4-BE49-F238E27FC236}">
                <a16:creationId xmlns:a16="http://schemas.microsoft.com/office/drawing/2014/main" id="{867ABB00-B0B7-984E-8AE0-5BA18610E8A6}"/>
              </a:ext>
            </a:extLst>
          </p:cNvPr>
          <p:cNvSpPr txBox="1">
            <a:spLocks/>
          </p:cNvSpPr>
          <p:nvPr/>
        </p:nvSpPr>
        <p:spPr>
          <a:xfrm>
            <a:off x="0" y="3429000"/>
            <a:ext cx="9143999" cy="2747712"/>
          </a:xfrm>
          <a:prstGeom prst="rect">
            <a:avLst/>
          </a:prstGeom>
          <a:solidFill>
            <a:srgbClr val="022453">
              <a:alpha val="78000"/>
            </a:srgbClr>
          </a:solidFill>
        </p:spPr>
        <p:txBody>
          <a:bodyPr tIns="457200" bIns="0">
            <a:normAutofit fontScale="97500"/>
          </a:bodyPr>
          <a:lstStyle>
            <a:lvl1pPr algn="l" defTabSz="457200" rtl="0" eaLnBrk="1" latinLnBrk="0" hangingPunct="1">
              <a:spcBef>
                <a:spcPct val="0"/>
              </a:spcBef>
              <a:buNone/>
              <a:defRPr sz="4400" b="1" i="0" kern="1200">
                <a:solidFill>
                  <a:srgbClr val="003366"/>
                </a:solidFill>
                <a:latin typeface="Arial"/>
                <a:ea typeface="+mj-ea"/>
                <a:cs typeface="Arial"/>
              </a:defRPr>
            </a:lvl1pPr>
          </a:lstStyle>
          <a:p>
            <a:pPr algn="ctr"/>
            <a:r>
              <a:rPr lang="en-US" dirty="0">
                <a:solidFill>
                  <a:schemeClr val="bg1"/>
                </a:solidFill>
              </a:rPr>
              <a:t>Your Name Here</a:t>
            </a:r>
          </a:p>
        </p:txBody>
      </p:sp>
      <p:sp>
        <p:nvSpPr>
          <p:cNvPr id="20" name="Text Placeholder 3">
            <a:extLst>
              <a:ext uri="{FF2B5EF4-FFF2-40B4-BE49-F238E27FC236}">
                <a16:creationId xmlns:a16="http://schemas.microsoft.com/office/drawing/2014/main" id="{CC29E252-BAED-D146-BCF4-D1C0271AF9C4}"/>
              </a:ext>
            </a:extLst>
          </p:cNvPr>
          <p:cNvSpPr txBox="1">
            <a:spLocks/>
          </p:cNvSpPr>
          <p:nvPr/>
        </p:nvSpPr>
        <p:spPr>
          <a:xfrm>
            <a:off x="615461" y="5331641"/>
            <a:ext cx="7778262" cy="456060"/>
          </a:xfrm>
          <a:prstGeom prst="rect">
            <a:avLst/>
          </a:prstGeom>
        </p:spPr>
        <p:txBody>
          <a:bodyPr/>
          <a:lstStyle>
            <a:lvl1pPr marL="0" indent="0" algn="l" defTabSz="457200" rtl="0" eaLnBrk="1" latinLnBrk="0" hangingPunct="1">
              <a:spcBef>
                <a:spcPct val="20000"/>
              </a:spcBef>
              <a:buClr>
                <a:schemeClr val="accent4"/>
              </a:buClr>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SzPct val="100000"/>
              <a:buFont typeface="Arial"/>
              <a:buChar char="•"/>
              <a:defRPr sz="2800" kern="1200">
                <a:solidFill>
                  <a:schemeClr val="tx1"/>
                </a:solidFill>
                <a:latin typeface="Arial"/>
                <a:ea typeface="+mn-ea"/>
                <a:cs typeface="Arial"/>
              </a:defRPr>
            </a:lvl2pPr>
            <a:lvl3pPr marL="1257300" indent="-342900" algn="l" defTabSz="457200" rtl="0" eaLnBrk="1" latinLnBrk="0" hangingPunct="1">
              <a:spcBef>
                <a:spcPct val="20000"/>
              </a:spcBef>
              <a:buClr>
                <a:schemeClr val="accent4"/>
              </a:buClr>
              <a:buSzPct val="80000"/>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SzPct val="10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SzPct val="80000"/>
              <a:buFont typeface="Wingdings" charset="2"/>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err="1">
                <a:solidFill>
                  <a:srgbClr val="99CC00"/>
                </a:solidFill>
              </a:rPr>
              <a:t>www.nettimesolutions.com</a:t>
            </a:r>
            <a:endParaRPr lang="en-US" sz="2400" dirty="0">
              <a:solidFill>
                <a:srgbClr val="99CC00"/>
              </a:solidFill>
            </a:endParaRPr>
          </a:p>
        </p:txBody>
      </p:sp>
      <p:sp>
        <p:nvSpPr>
          <p:cNvPr id="21" name="Text Placeholder 5">
            <a:extLst>
              <a:ext uri="{FF2B5EF4-FFF2-40B4-BE49-F238E27FC236}">
                <a16:creationId xmlns:a16="http://schemas.microsoft.com/office/drawing/2014/main" id="{673C7AFC-EE76-5E49-8D8B-7E65C0F4972D}"/>
              </a:ext>
            </a:extLst>
          </p:cNvPr>
          <p:cNvSpPr txBox="1">
            <a:spLocks/>
          </p:cNvSpPr>
          <p:nvPr/>
        </p:nvSpPr>
        <p:spPr>
          <a:xfrm>
            <a:off x="615461" y="4507308"/>
            <a:ext cx="7778262" cy="891383"/>
          </a:xfrm>
          <a:prstGeom prst="rect">
            <a:avLst/>
          </a:prstGeom>
        </p:spPr>
        <p:txBody>
          <a:bodyPr>
            <a:normAutofit/>
          </a:bodyPr>
          <a:lstStyle>
            <a:lvl1pPr marL="0" indent="0" algn="l" defTabSz="457200" rtl="0" eaLnBrk="1" latinLnBrk="0" hangingPunct="1">
              <a:spcBef>
                <a:spcPct val="20000"/>
              </a:spcBef>
              <a:buClr>
                <a:schemeClr val="accent4"/>
              </a:buClr>
              <a:buFont typeface="Arial"/>
              <a:buNone/>
              <a:defRPr sz="3200" kern="1200">
                <a:solidFill>
                  <a:schemeClr val="tx1"/>
                </a:solidFill>
                <a:latin typeface="Arial"/>
                <a:ea typeface="+mn-ea"/>
                <a:cs typeface="Arial"/>
              </a:defRPr>
            </a:lvl1pPr>
            <a:lvl2pPr marL="742950" indent="-285750" algn="l" defTabSz="457200" rtl="0" eaLnBrk="1" latinLnBrk="0" hangingPunct="1">
              <a:spcBef>
                <a:spcPct val="20000"/>
              </a:spcBef>
              <a:buClr>
                <a:schemeClr val="accent4"/>
              </a:buClr>
              <a:buSzPct val="100000"/>
              <a:buFont typeface="Arial"/>
              <a:buChar char="•"/>
              <a:defRPr sz="2800" kern="1200">
                <a:solidFill>
                  <a:schemeClr val="tx1"/>
                </a:solidFill>
                <a:latin typeface="Arial"/>
                <a:ea typeface="+mn-ea"/>
                <a:cs typeface="Arial"/>
              </a:defRPr>
            </a:lvl2pPr>
            <a:lvl3pPr marL="1257300" indent="-342900" algn="l" defTabSz="457200" rtl="0" eaLnBrk="1" latinLnBrk="0" hangingPunct="1">
              <a:spcBef>
                <a:spcPct val="20000"/>
              </a:spcBef>
              <a:buClr>
                <a:schemeClr val="accent4"/>
              </a:buClr>
              <a:buSzPct val="80000"/>
              <a:buFont typeface="Wingdings" charset="2"/>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accent4"/>
              </a:buClr>
              <a:buSzPct val="100000"/>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accent4"/>
              </a:buClr>
              <a:buSzPct val="80000"/>
              <a:buFont typeface="Wingdings" charset="2"/>
              <a:buChar char="§"/>
              <a:defRPr sz="2000" kern="1200">
                <a:solidFill>
                  <a:schemeClr val="tx1"/>
                </a:solidFill>
                <a:latin typeface="Myriad Pro"/>
                <a:ea typeface="+mn-ea"/>
                <a:cs typeface="Myriad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en-US" sz="2400" dirty="0">
                <a:solidFill>
                  <a:schemeClr val="bg1">
                    <a:lumMod val="85000"/>
                  </a:schemeClr>
                </a:solidFill>
              </a:rPr>
              <a:t>Your email Here | Your Phone Here</a:t>
            </a:r>
          </a:p>
        </p:txBody>
      </p:sp>
    </p:spTree>
    <p:extLst>
      <p:ext uri="{BB962C8B-B14F-4D97-AF65-F5344CB8AC3E}">
        <p14:creationId xmlns:p14="http://schemas.microsoft.com/office/powerpoint/2010/main" val="92168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8144" y="2880833"/>
            <a:ext cx="8227711"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4911" tIns="174911" rIns="174911" bIns="174911" numCol="1" spcCol="1270" anchor="ctr" anchorCtr="0">
            <a:noAutofit/>
          </a:bodyPr>
          <a:lstStyle/>
          <a:p>
            <a:pPr lvl="0" algn="ctr" defTabSz="1733550">
              <a:spcBef>
                <a:spcPct val="0"/>
              </a:spcBef>
              <a:spcAft>
                <a:spcPct val="35000"/>
              </a:spcAft>
            </a:pPr>
            <a:r>
              <a:rPr lang="en-US" sz="3900" kern="1200" dirty="0">
                <a:latin typeface="Arial" charset="0"/>
                <a:ea typeface="Arial" charset="0"/>
                <a:cs typeface="Arial" charset="0"/>
              </a:rPr>
              <a:t>Your team</a:t>
            </a:r>
          </a:p>
        </p:txBody>
      </p:sp>
    </p:spTree>
    <p:extLst>
      <p:ext uri="{BB962C8B-B14F-4D97-AF65-F5344CB8AC3E}">
        <p14:creationId xmlns:p14="http://schemas.microsoft.com/office/powerpoint/2010/main" val="38909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 presetClass="emph" presetSubtype="2" fill="hold" nodeType="withEffect">
                                  <p:stCondLst>
                                    <p:cond delay="1000"/>
                                  </p:stCondLst>
                                  <p:childTnLst>
                                    <p:animClr clrSpc="rgb" dir="cw">
                                      <p:cBhvr>
                                        <p:cTn id="10" dur="500" fill="hold"/>
                                        <p:tgtEl>
                                          <p:spTgt spid="30"/>
                                        </p:tgtEl>
                                        <p:attrNameLst>
                                          <p:attrName>fillcolor</p:attrName>
                                        </p:attrNameLst>
                                      </p:cBhvr>
                                      <p:to>
                                        <a:srgbClr val="003366"/>
                                      </p:to>
                                    </p:animClr>
                                    <p:set>
                                      <p:cBhvr>
                                        <p:cTn id="11" dur="500" fill="hold"/>
                                        <p:tgtEl>
                                          <p:spTgt spid="30"/>
                                        </p:tgtEl>
                                        <p:attrNameLst>
                                          <p:attrName>fill.type</p:attrName>
                                        </p:attrNameLst>
                                      </p:cBhvr>
                                      <p:to>
                                        <p:strVal val="solid"/>
                                      </p:to>
                                    </p:set>
                                    <p:set>
                                      <p:cBhvr>
                                        <p:cTn id="12" dur="500" fill="hold"/>
                                        <p:tgtEl>
                                          <p:spTgt spid="30"/>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1" nodeType="clickEffect">
                                  <p:stCondLst>
                                    <p:cond delay="0"/>
                                  </p:stCondLst>
                                  <p:childTnLst>
                                    <p:anim calcmode="lin" valueType="num">
                                      <p:cBhvr additive="base">
                                        <p:cTn id="16" dur="500"/>
                                        <p:tgtEl>
                                          <p:spTgt spid="30"/>
                                        </p:tgtEl>
                                        <p:attrNameLst>
                                          <p:attrName>ppt_x</p:attrName>
                                        </p:attrNameLst>
                                      </p:cBhvr>
                                      <p:tavLst>
                                        <p:tav tm="0">
                                          <p:val>
                                            <p:strVal val="ppt_x"/>
                                          </p:val>
                                        </p:tav>
                                        <p:tav tm="100000">
                                          <p:val>
                                            <p:strVal val="ppt_x"/>
                                          </p:val>
                                        </p:tav>
                                      </p:tavLst>
                                    </p:anim>
                                    <p:anim calcmode="lin" valueType="num">
                                      <p:cBhvr additive="base">
                                        <p:cTn id="17" dur="500"/>
                                        <p:tgtEl>
                                          <p:spTgt spid="30"/>
                                        </p:tgtEl>
                                        <p:attrNameLst>
                                          <p:attrName>ppt_y</p:attrName>
                                        </p:attrNameLst>
                                      </p:cBhvr>
                                      <p:tavLst>
                                        <p:tav tm="0">
                                          <p:val>
                                            <p:strVal val="ppt_y"/>
                                          </p:val>
                                        </p:tav>
                                        <p:tav tm="100000">
                                          <p:val>
                                            <p:strVal val="0-ppt_h/2"/>
                                          </p:val>
                                        </p:tav>
                                      </p:tavLst>
                                    </p:anim>
                                    <p:set>
                                      <p:cBhvr>
                                        <p:cTn id="1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8144" y="2880833"/>
            <a:ext cx="8227711"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4911" tIns="174911" rIns="174911" bIns="174911" numCol="1" spcCol="1270" anchor="ctr" anchorCtr="0">
            <a:noAutofit/>
          </a:bodyPr>
          <a:lstStyle/>
          <a:p>
            <a:pPr lvl="0" algn="ctr" defTabSz="1733550">
              <a:spcBef>
                <a:spcPct val="0"/>
              </a:spcBef>
              <a:spcAft>
                <a:spcPct val="35000"/>
              </a:spcAft>
            </a:pPr>
            <a:r>
              <a:rPr lang="en-US" sz="3900" kern="1200" dirty="0">
                <a:latin typeface="Arial" charset="0"/>
                <a:ea typeface="Arial" charset="0"/>
                <a:cs typeface="Arial" charset="0"/>
              </a:rPr>
              <a:t>Your time &amp; attendance needs</a:t>
            </a:r>
          </a:p>
        </p:txBody>
      </p:sp>
    </p:spTree>
    <p:extLst>
      <p:ext uri="{BB962C8B-B14F-4D97-AF65-F5344CB8AC3E}">
        <p14:creationId xmlns:p14="http://schemas.microsoft.com/office/powerpoint/2010/main" val="285305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1" presetClass="emph" presetSubtype="2" fill="hold" nodeType="withEffect">
                                  <p:stCondLst>
                                    <p:cond delay="1000"/>
                                  </p:stCondLst>
                                  <p:childTnLst>
                                    <p:animClr clrSpc="rgb" dir="cw">
                                      <p:cBhvr>
                                        <p:cTn id="10" dur="500" fill="hold"/>
                                        <p:tgtEl>
                                          <p:spTgt spid="30"/>
                                        </p:tgtEl>
                                        <p:attrNameLst>
                                          <p:attrName>fillcolor</p:attrName>
                                        </p:attrNameLst>
                                      </p:cBhvr>
                                      <p:to>
                                        <a:srgbClr val="003366"/>
                                      </p:to>
                                    </p:animClr>
                                    <p:set>
                                      <p:cBhvr>
                                        <p:cTn id="11" dur="500" fill="hold"/>
                                        <p:tgtEl>
                                          <p:spTgt spid="30"/>
                                        </p:tgtEl>
                                        <p:attrNameLst>
                                          <p:attrName>fill.type</p:attrName>
                                        </p:attrNameLst>
                                      </p:cBhvr>
                                      <p:to>
                                        <p:strVal val="solid"/>
                                      </p:to>
                                    </p:set>
                                    <p:set>
                                      <p:cBhvr>
                                        <p:cTn id="12" dur="500" fill="hold"/>
                                        <p:tgtEl>
                                          <p:spTgt spid="30"/>
                                        </p:tgtEl>
                                        <p:attrNameLst>
                                          <p:attrName>fill.on</p:attrName>
                                        </p:attrNameLst>
                                      </p:cBhvr>
                                      <p:to>
                                        <p:strVal val="true"/>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1" fill="hold" grpId="1" nodeType="clickEffect">
                                  <p:stCondLst>
                                    <p:cond delay="0"/>
                                  </p:stCondLst>
                                  <p:childTnLst>
                                    <p:anim calcmode="lin" valueType="num">
                                      <p:cBhvr additive="base">
                                        <p:cTn id="16" dur="500"/>
                                        <p:tgtEl>
                                          <p:spTgt spid="30"/>
                                        </p:tgtEl>
                                        <p:attrNameLst>
                                          <p:attrName>ppt_x</p:attrName>
                                        </p:attrNameLst>
                                      </p:cBhvr>
                                      <p:tavLst>
                                        <p:tav tm="0">
                                          <p:val>
                                            <p:strVal val="ppt_x"/>
                                          </p:val>
                                        </p:tav>
                                        <p:tav tm="100000">
                                          <p:val>
                                            <p:strVal val="ppt_x"/>
                                          </p:val>
                                        </p:tav>
                                      </p:tavLst>
                                    </p:anim>
                                    <p:anim calcmode="lin" valueType="num">
                                      <p:cBhvr additive="base">
                                        <p:cTn id="17" dur="500"/>
                                        <p:tgtEl>
                                          <p:spTgt spid="30"/>
                                        </p:tgtEl>
                                        <p:attrNameLst>
                                          <p:attrName>ppt_y</p:attrName>
                                        </p:attrNameLst>
                                      </p:cBhvr>
                                      <p:tavLst>
                                        <p:tav tm="0">
                                          <p:val>
                                            <p:strVal val="ppt_y"/>
                                          </p:val>
                                        </p:tav>
                                        <p:tav tm="100000">
                                          <p:val>
                                            <p:strVal val="0-ppt_h/2"/>
                                          </p:val>
                                        </p:tav>
                                      </p:tavLst>
                                    </p:anim>
                                    <p:set>
                                      <p:cBhvr>
                                        <p:cTn id="18" dur="1" fill="hold">
                                          <p:stCondLst>
                                            <p:cond delay="499"/>
                                          </p:stCondLst>
                                        </p:cTn>
                                        <p:tgtEl>
                                          <p:spTgt spid="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0"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p:nvPr/>
        </p:nvSpPr>
        <p:spPr>
          <a:xfrm>
            <a:off x="458144" y="1275057"/>
            <a:ext cx="8227711" cy="898680"/>
          </a:xfrm>
          <a:prstGeom prst="rect">
            <a:avLst/>
          </a:prstGeom>
          <a:solidFill>
            <a:srgbClr val="003366"/>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74911" tIns="174911" rIns="174911" bIns="174911" numCol="1" spcCol="1270" anchor="ctr" anchorCtr="0">
            <a:noAutofit/>
          </a:bodyPr>
          <a:lstStyle/>
          <a:p>
            <a:pPr lvl="0" algn="ctr" defTabSz="1733550">
              <a:spcBef>
                <a:spcPct val="0"/>
              </a:spcBef>
              <a:spcAft>
                <a:spcPct val="35000"/>
              </a:spcAft>
            </a:pPr>
            <a:r>
              <a:rPr lang="en-US" sz="3900" kern="1200" dirty="0">
                <a:latin typeface="Arial" charset="0"/>
                <a:ea typeface="Arial" charset="0"/>
                <a:cs typeface="Arial" charset="0"/>
              </a:rPr>
              <a:t>2018 Time &amp; Attendance Trends</a:t>
            </a:r>
          </a:p>
        </p:txBody>
      </p:sp>
      <p:sp>
        <p:nvSpPr>
          <p:cNvPr id="31" name="Rectangle 30"/>
          <p:cNvSpPr/>
          <p:nvPr/>
        </p:nvSpPr>
        <p:spPr>
          <a:xfrm>
            <a:off x="458143" y="2312804"/>
            <a:ext cx="5374595"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lvl="0" algn="ctr" defTabSz="1022350">
              <a:spcBef>
                <a:spcPct val="0"/>
              </a:spcBef>
              <a:spcAft>
                <a:spcPct val="35000"/>
              </a:spcAft>
            </a:pPr>
            <a:r>
              <a:rPr lang="en-US" sz="2000" kern="1200" dirty="0">
                <a:latin typeface="Arial" charset="0"/>
                <a:ea typeface="Arial" charset="0"/>
                <a:cs typeface="Arial" charset="0"/>
              </a:rPr>
              <a:t>Low Unemployment</a:t>
            </a:r>
          </a:p>
        </p:txBody>
      </p:sp>
      <p:sp>
        <p:nvSpPr>
          <p:cNvPr id="32" name="Rectangle 31"/>
          <p:cNvSpPr/>
          <p:nvPr/>
        </p:nvSpPr>
        <p:spPr>
          <a:xfrm>
            <a:off x="4668252" y="3350552"/>
            <a:ext cx="4017603"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lvl="0" algn="ctr" defTabSz="977900">
              <a:spcBef>
                <a:spcPct val="0"/>
              </a:spcBef>
              <a:spcAft>
                <a:spcPct val="35000"/>
              </a:spcAft>
            </a:pPr>
            <a:r>
              <a:rPr lang="en-US" sz="2000" kern="1200" dirty="0">
                <a:latin typeface="Arial" charset="0"/>
                <a:ea typeface="Arial" charset="0"/>
                <a:cs typeface="Arial" charset="0"/>
              </a:rPr>
              <a:t>Employee burnout</a:t>
            </a:r>
          </a:p>
        </p:txBody>
      </p:sp>
      <p:sp>
        <p:nvSpPr>
          <p:cNvPr id="33" name="Rectangle 32"/>
          <p:cNvSpPr/>
          <p:nvPr/>
        </p:nvSpPr>
        <p:spPr>
          <a:xfrm>
            <a:off x="458143" y="3350552"/>
            <a:ext cx="4029634"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lvl="0" algn="ctr" defTabSz="977900">
              <a:spcBef>
                <a:spcPct val="0"/>
              </a:spcBef>
              <a:spcAft>
                <a:spcPct val="35000"/>
              </a:spcAft>
            </a:pPr>
            <a:r>
              <a:rPr lang="en-US" sz="2000" kern="1200" dirty="0">
                <a:latin typeface="Arial" charset="0"/>
                <a:ea typeface="Arial" charset="0"/>
                <a:cs typeface="Arial" charset="0"/>
              </a:rPr>
              <a:t>Remote workers</a:t>
            </a:r>
          </a:p>
        </p:txBody>
      </p:sp>
      <p:sp>
        <p:nvSpPr>
          <p:cNvPr id="34" name="Rectangle 33"/>
          <p:cNvSpPr/>
          <p:nvPr/>
        </p:nvSpPr>
        <p:spPr>
          <a:xfrm>
            <a:off x="5999747" y="2312804"/>
            <a:ext cx="2686108"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lvl="0" algn="ctr" defTabSz="1022350">
              <a:spcBef>
                <a:spcPct val="0"/>
              </a:spcBef>
              <a:spcAft>
                <a:spcPct val="35000"/>
              </a:spcAft>
            </a:pPr>
            <a:r>
              <a:rPr lang="en-US" sz="2000" kern="1200" dirty="0">
                <a:latin typeface="Arial" charset="0"/>
                <a:ea typeface="Arial" charset="0"/>
                <a:cs typeface="Arial" charset="0"/>
              </a:rPr>
              <a:t>Self-service</a:t>
            </a:r>
          </a:p>
        </p:txBody>
      </p:sp>
      <p:sp>
        <p:nvSpPr>
          <p:cNvPr id="36" name="Rectangle 35"/>
          <p:cNvSpPr/>
          <p:nvPr/>
        </p:nvSpPr>
        <p:spPr>
          <a:xfrm>
            <a:off x="458144" y="4388300"/>
            <a:ext cx="8227711" cy="898680"/>
          </a:xfrm>
          <a:prstGeom prst="rect">
            <a:avLst/>
          </a:prstGeom>
          <a:solidFill>
            <a:srgbClr val="99CC00"/>
          </a:solidFill>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182880" tIns="182880" rIns="182880" bIns="182880" numCol="1" spcCol="1270" anchor="ctr" anchorCtr="0">
            <a:normAutofit/>
          </a:bodyPr>
          <a:lstStyle/>
          <a:p>
            <a:pPr lvl="0" algn="ctr"/>
            <a:r>
              <a:rPr lang="en-US" sz="2000" dirty="0">
                <a:latin typeface="Arial" charset="0"/>
                <a:ea typeface="Arial" charset="0"/>
                <a:cs typeface="Arial" charset="0"/>
              </a:rPr>
              <a:t>Increase in time theft concerns</a:t>
            </a:r>
          </a:p>
        </p:txBody>
      </p:sp>
    </p:spTree>
    <p:extLst>
      <p:ext uri="{BB962C8B-B14F-4D97-AF65-F5344CB8AC3E}">
        <p14:creationId xmlns:p14="http://schemas.microsoft.com/office/powerpoint/2010/main" val="228121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1+#ppt_w/2"/>
                                          </p:val>
                                        </p:tav>
                                        <p:tav tm="100000">
                                          <p:val>
                                            <p:strVal val="#ppt_x"/>
                                          </p:val>
                                        </p:tav>
                                      </p:tavLst>
                                    </p:anim>
                                    <p:anim calcmode="lin" valueType="num">
                                      <p:cBhvr additive="base">
                                        <p:cTn id="8" dur="500" fill="hold"/>
                                        <p:tgtEl>
                                          <p:spTgt spid="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0-#ppt_w/2"/>
                                          </p:val>
                                        </p:tav>
                                        <p:tav tm="100000">
                                          <p:val>
                                            <p:strVal val="#ppt_x"/>
                                          </p:val>
                                        </p:tav>
                                      </p:tavLst>
                                    </p:anim>
                                    <p:anim calcmode="lin" valueType="num">
                                      <p:cBhvr additive="base">
                                        <p:cTn id="14"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mph" presetSubtype="2" fill="hold" nodeType="clickEffect">
                                  <p:stCondLst>
                                    <p:cond delay="0"/>
                                  </p:stCondLst>
                                  <p:childTnLst>
                                    <p:animClr clrSpc="rgb" dir="cw">
                                      <p:cBhvr>
                                        <p:cTn id="18" dur="500" fill="hold"/>
                                        <p:tgtEl>
                                          <p:spTgt spid="31"/>
                                        </p:tgtEl>
                                        <p:attrNameLst>
                                          <p:attrName>fillcolor</p:attrName>
                                        </p:attrNameLst>
                                      </p:cBhvr>
                                      <p:to>
                                        <a:schemeClr val="accent1"/>
                                      </p:to>
                                    </p:animClr>
                                    <p:set>
                                      <p:cBhvr>
                                        <p:cTn id="19" dur="500" fill="hold"/>
                                        <p:tgtEl>
                                          <p:spTgt spid="31"/>
                                        </p:tgtEl>
                                        <p:attrNameLst>
                                          <p:attrName>fill.type</p:attrName>
                                        </p:attrNameLst>
                                      </p:cBhvr>
                                      <p:to>
                                        <p:strVal val="solid"/>
                                      </p:to>
                                    </p:set>
                                    <p:set>
                                      <p:cBhvr>
                                        <p:cTn id="20" dur="500" fill="hold"/>
                                        <p:tgtEl>
                                          <p:spTgt spid="31"/>
                                        </p:tgtEl>
                                        <p:attrNameLst>
                                          <p:attrName>fill.on</p:attrName>
                                        </p:attrNameLst>
                                      </p:cBhvr>
                                      <p:to>
                                        <p:strVal val="true"/>
                                      </p:to>
                                    </p:set>
                                  </p:childTnLst>
                                </p:cTn>
                              </p:par>
                              <p:par>
                                <p:cTn id="21" presetID="2" presetClass="entr" presetSubtype="2"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500" fill="hold"/>
                                        <p:tgtEl>
                                          <p:spTgt spid="34"/>
                                        </p:tgtEl>
                                        <p:attrNameLst>
                                          <p:attrName>ppt_x</p:attrName>
                                        </p:attrNameLst>
                                      </p:cBhvr>
                                      <p:tavLst>
                                        <p:tav tm="0">
                                          <p:val>
                                            <p:strVal val="1+#ppt_w/2"/>
                                          </p:val>
                                        </p:tav>
                                        <p:tav tm="100000">
                                          <p:val>
                                            <p:strVal val="#ppt_x"/>
                                          </p:val>
                                        </p:tav>
                                      </p:tavLst>
                                    </p:anim>
                                    <p:anim calcmode="lin" valueType="num">
                                      <p:cBhvr additive="base">
                                        <p:cTn id="2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mph" presetSubtype="2" fill="hold" nodeType="clickEffect">
                                  <p:stCondLst>
                                    <p:cond delay="0"/>
                                  </p:stCondLst>
                                  <p:childTnLst>
                                    <p:animClr clrSpc="rgb" dir="cw">
                                      <p:cBhvr>
                                        <p:cTn id="28" dur="500" fill="hold"/>
                                        <p:tgtEl>
                                          <p:spTgt spid="34"/>
                                        </p:tgtEl>
                                        <p:attrNameLst>
                                          <p:attrName>fillcolor</p:attrName>
                                        </p:attrNameLst>
                                      </p:cBhvr>
                                      <p:to>
                                        <a:schemeClr val="accent2"/>
                                      </p:to>
                                    </p:animClr>
                                    <p:set>
                                      <p:cBhvr>
                                        <p:cTn id="29" dur="500" fill="hold"/>
                                        <p:tgtEl>
                                          <p:spTgt spid="34"/>
                                        </p:tgtEl>
                                        <p:attrNameLst>
                                          <p:attrName>fill.type</p:attrName>
                                        </p:attrNameLst>
                                      </p:cBhvr>
                                      <p:to>
                                        <p:strVal val="solid"/>
                                      </p:to>
                                    </p:set>
                                    <p:set>
                                      <p:cBhvr>
                                        <p:cTn id="30" dur="500" fill="hold"/>
                                        <p:tgtEl>
                                          <p:spTgt spid="34"/>
                                        </p:tgtEl>
                                        <p:attrNameLst>
                                          <p:attrName>fill.on</p:attrName>
                                        </p:attrNameLst>
                                      </p:cBhvr>
                                      <p:to>
                                        <p:strVal val="true"/>
                                      </p:to>
                                    </p:set>
                                  </p:childTnLst>
                                </p:cTn>
                              </p:par>
                              <p:par>
                                <p:cTn id="31" presetID="2" presetClass="entr" presetSubtype="4" fill="hold" grpId="0" nodeType="withEffect">
                                  <p:stCondLst>
                                    <p:cond delay="0"/>
                                  </p:stCondLst>
                                  <p:childTnLst>
                                    <p:set>
                                      <p:cBhvr>
                                        <p:cTn id="32" dur="1" fill="hold">
                                          <p:stCondLst>
                                            <p:cond delay="0"/>
                                          </p:stCondLst>
                                        </p:cTn>
                                        <p:tgtEl>
                                          <p:spTgt spid="33"/>
                                        </p:tgtEl>
                                        <p:attrNameLst>
                                          <p:attrName>style.visibility</p:attrName>
                                        </p:attrNameLst>
                                      </p:cBhvr>
                                      <p:to>
                                        <p:strVal val="visible"/>
                                      </p:to>
                                    </p:set>
                                    <p:anim calcmode="lin" valueType="num">
                                      <p:cBhvr additive="base">
                                        <p:cTn id="33" dur="500" fill="hold"/>
                                        <p:tgtEl>
                                          <p:spTgt spid="33"/>
                                        </p:tgtEl>
                                        <p:attrNameLst>
                                          <p:attrName>ppt_x</p:attrName>
                                        </p:attrNameLst>
                                      </p:cBhvr>
                                      <p:tavLst>
                                        <p:tav tm="0">
                                          <p:val>
                                            <p:strVal val="#ppt_x"/>
                                          </p:val>
                                        </p:tav>
                                        <p:tav tm="100000">
                                          <p:val>
                                            <p:strVal val="#ppt_x"/>
                                          </p:val>
                                        </p:tav>
                                      </p:tavLst>
                                    </p:anim>
                                    <p:anim calcmode="lin" valueType="num">
                                      <p:cBhvr additive="base">
                                        <p:cTn id="3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mph" presetSubtype="2" fill="hold" nodeType="clickEffect">
                                  <p:stCondLst>
                                    <p:cond delay="0"/>
                                  </p:stCondLst>
                                  <p:childTnLst>
                                    <p:animClr clrSpc="rgb" dir="cw">
                                      <p:cBhvr>
                                        <p:cTn id="38" dur="500" fill="hold"/>
                                        <p:tgtEl>
                                          <p:spTgt spid="33"/>
                                        </p:tgtEl>
                                        <p:attrNameLst>
                                          <p:attrName>fillcolor</p:attrName>
                                        </p:attrNameLst>
                                      </p:cBhvr>
                                      <p:to>
                                        <a:schemeClr val="accent2"/>
                                      </p:to>
                                    </p:animClr>
                                    <p:set>
                                      <p:cBhvr>
                                        <p:cTn id="39" dur="500" fill="hold"/>
                                        <p:tgtEl>
                                          <p:spTgt spid="33"/>
                                        </p:tgtEl>
                                        <p:attrNameLst>
                                          <p:attrName>fill.type</p:attrName>
                                        </p:attrNameLst>
                                      </p:cBhvr>
                                      <p:to>
                                        <p:strVal val="solid"/>
                                      </p:to>
                                    </p:set>
                                    <p:set>
                                      <p:cBhvr>
                                        <p:cTn id="40" dur="500" fill="hold"/>
                                        <p:tgtEl>
                                          <p:spTgt spid="33"/>
                                        </p:tgtEl>
                                        <p:attrNameLst>
                                          <p:attrName>fill.on</p:attrName>
                                        </p:attrNameLst>
                                      </p:cBhvr>
                                      <p:to>
                                        <p:strVal val="true"/>
                                      </p:to>
                                    </p:set>
                                  </p:childTnLst>
                                </p:cTn>
                              </p:par>
                              <p:par>
                                <p:cTn id="41" presetID="2" presetClass="entr" presetSubtype="2"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1+#ppt_w/2"/>
                                          </p:val>
                                        </p:tav>
                                        <p:tav tm="100000">
                                          <p:val>
                                            <p:strVal val="#ppt_x"/>
                                          </p:val>
                                        </p:tav>
                                      </p:tavLst>
                                    </p:anim>
                                    <p:anim calcmode="lin" valueType="num">
                                      <p:cBhvr additive="base">
                                        <p:cTn id="44" dur="500" fill="hold"/>
                                        <p:tgtEl>
                                          <p:spTgt spid="32"/>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 presetClass="emph" presetSubtype="2" fill="hold" nodeType="clickEffect">
                                  <p:stCondLst>
                                    <p:cond delay="0"/>
                                  </p:stCondLst>
                                  <p:childTnLst>
                                    <p:animClr clrSpc="rgb" dir="cw">
                                      <p:cBhvr>
                                        <p:cTn id="48" dur="500" fill="hold"/>
                                        <p:tgtEl>
                                          <p:spTgt spid="32"/>
                                        </p:tgtEl>
                                        <p:attrNameLst>
                                          <p:attrName>fillcolor</p:attrName>
                                        </p:attrNameLst>
                                      </p:cBhvr>
                                      <p:to>
                                        <a:schemeClr val="accent1"/>
                                      </p:to>
                                    </p:animClr>
                                    <p:set>
                                      <p:cBhvr>
                                        <p:cTn id="49" dur="500" fill="hold"/>
                                        <p:tgtEl>
                                          <p:spTgt spid="32"/>
                                        </p:tgtEl>
                                        <p:attrNameLst>
                                          <p:attrName>fill.type</p:attrName>
                                        </p:attrNameLst>
                                      </p:cBhvr>
                                      <p:to>
                                        <p:strVal val="solid"/>
                                      </p:to>
                                    </p:set>
                                    <p:set>
                                      <p:cBhvr>
                                        <p:cTn id="50" dur="500" fill="hold"/>
                                        <p:tgtEl>
                                          <p:spTgt spid="32"/>
                                        </p:tgtEl>
                                        <p:attrNameLst>
                                          <p:attrName>fill.on</p:attrName>
                                        </p:attrNameLst>
                                      </p:cBhvr>
                                      <p:to>
                                        <p:strVal val="true"/>
                                      </p:to>
                                    </p:set>
                                  </p:childTnLst>
                                </p:cTn>
                              </p:par>
                              <p:par>
                                <p:cTn id="51" presetID="2" presetClass="entr" presetSubtype="12"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 calcmode="lin" valueType="num">
                                      <p:cBhvr additive="base">
                                        <p:cTn id="53" dur="500" fill="hold"/>
                                        <p:tgtEl>
                                          <p:spTgt spid="36"/>
                                        </p:tgtEl>
                                        <p:attrNameLst>
                                          <p:attrName>ppt_x</p:attrName>
                                        </p:attrNameLst>
                                      </p:cBhvr>
                                      <p:tavLst>
                                        <p:tav tm="0">
                                          <p:val>
                                            <p:strVal val="0-#ppt_w/2"/>
                                          </p:val>
                                        </p:tav>
                                        <p:tav tm="100000">
                                          <p:val>
                                            <p:strVal val="#ppt_x"/>
                                          </p:val>
                                        </p:tav>
                                      </p:tavLst>
                                    </p:anim>
                                    <p:anim calcmode="lin" valueType="num">
                                      <p:cBhvr additive="base">
                                        <p:cTn id="5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1" presetClass="emph" presetSubtype="2" fill="hold" nodeType="clickEffect">
                                  <p:stCondLst>
                                    <p:cond delay="0"/>
                                  </p:stCondLst>
                                  <p:childTnLst>
                                    <p:animClr clrSpc="rgb" dir="cw">
                                      <p:cBhvr>
                                        <p:cTn id="58" dur="500" fill="hold"/>
                                        <p:tgtEl>
                                          <p:spTgt spid="36"/>
                                        </p:tgtEl>
                                        <p:attrNameLst>
                                          <p:attrName>fillcolor</p:attrName>
                                        </p:attrNameLst>
                                      </p:cBhvr>
                                      <p:to>
                                        <a:schemeClr val="accent1"/>
                                      </p:to>
                                    </p:animClr>
                                    <p:set>
                                      <p:cBhvr>
                                        <p:cTn id="59" dur="500" fill="hold"/>
                                        <p:tgtEl>
                                          <p:spTgt spid="36"/>
                                        </p:tgtEl>
                                        <p:attrNameLst>
                                          <p:attrName>fill.type</p:attrName>
                                        </p:attrNameLst>
                                      </p:cBhvr>
                                      <p:to>
                                        <p:strVal val="solid"/>
                                      </p:to>
                                    </p:set>
                                    <p:set>
                                      <p:cBhvr>
                                        <p:cTn id="60" dur="500" fill="hold"/>
                                        <p:tgtEl>
                                          <p:spTgt spid="3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animBg="1"/>
      <p:bldP spid="34" grpId="0" animBg="1"/>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a:solidFill>
                  <a:srgbClr val="003366"/>
                </a:solidFill>
                <a:latin typeface="Arial" charset="0"/>
                <a:ea typeface="Arial" charset="0"/>
                <a:cs typeface="Arial" charset="0"/>
              </a:rPr>
              <a:t>nettime </a:t>
            </a:r>
            <a:r>
              <a:rPr lang="en-US" sz="3600" b="0" dirty="0">
                <a:solidFill>
                  <a:srgbClr val="003366"/>
                </a:solidFill>
                <a:latin typeface="Arial" charset="0"/>
                <a:ea typeface="Arial" charset="0"/>
                <a:cs typeface="Arial" charset="0"/>
              </a:rPr>
              <a:t>solutions cloud-based </a:t>
            </a:r>
            <a:br>
              <a:rPr lang="en-US" sz="3600" b="0" dirty="0">
                <a:solidFill>
                  <a:srgbClr val="003366"/>
                </a:solidFill>
                <a:latin typeface="Arial" charset="0"/>
                <a:ea typeface="Arial" charset="0"/>
                <a:cs typeface="Arial" charset="0"/>
              </a:rPr>
            </a:br>
            <a:r>
              <a:rPr lang="en-US" sz="3600" b="0" dirty="0">
                <a:solidFill>
                  <a:srgbClr val="003366"/>
                </a:solidFill>
                <a:latin typeface="Arial" charset="0"/>
                <a:ea typeface="Arial" charset="0"/>
                <a:cs typeface="Arial" charset="0"/>
              </a:rPr>
              <a:t>time &amp; attendance</a:t>
            </a:r>
          </a:p>
        </p:txBody>
      </p:sp>
      <p:sp>
        <p:nvSpPr>
          <p:cNvPr id="5" name="Content Placeholder 4"/>
          <p:cNvSpPr>
            <a:spLocks noGrp="1"/>
          </p:cNvSpPr>
          <p:nvPr>
            <p:ph sz="half" idx="2"/>
          </p:nvPr>
        </p:nvSpPr>
        <p:spPr>
          <a:xfrm>
            <a:off x="3335867" y="2691921"/>
            <a:ext cx="5350933" cy="3212225"/>
          </a:xfrm>
        </p:spPr>
        <p:txBody>
          <a:bodyPr>
            <a:normAutofit/>
          </a:bodyPr>
          <a:lstStyle/>
          <a:p>
            <a:r>
              <a:rPr lang="en-US" b="1" dirty="0" err="1"/>
              <a:t>stratus</a:t>
            </a:r>
            <a:r>
              <a:rPr lang="en-US" dirty="0" err="1"/>
              <a:t>time</a:t>
            </a:r>
            <a:r>
              <a:rPr lang="en-US" dirty="0"/>
              <a:t> is a friendly, intuitive way for employees to clock in, out, request time off, view schedules, see PTO and sick day accruals, and more, </a:t>
            </a:r>
            <a:r>
              <a:rPr lang="en-US" i="1" dirty="0"/>
              <a:t>from any device</a:t>
            </a:r>
            <a:r>
              <a:rPr lang="en-US" dirty="0"/>
              <a:t>.</a:t>
            </a:r>
          </a:p>
        </p:txBody>
      </p:sp>
      <p:sp>
        <p:nvSpPr>
          <p:cNvPr id="13" name="Rectangle 12">
            <a:extLst>
              <a:ext uri="{FF2B5EF4-FFF2-40B4-BE49-F238E27FC236}">
                <a16:creationId xmlns:a16="http://schemas.microsoft.com/office/drawing/2014/main" id="{B25D8D50-FA72-5845-8E47-8CD92AD1E236}"/>
              </a:ext>
            </a:extLst>
          </p:cNvPr>
          <p:cNvSpPr/>
          <p:nvPr/>
        </p:nvSpPr>
        <p:spPr>
          <a:xfrm>
            <a:off x="460777" y="2691921"/>
            <a:ext cx="2621090" cy="823497"/>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employees </a:t>
            </a:r>
          </a:p>
        </p:txBody>
      </p:sp>
    </p:spTree>
    <p:extLst>
      <p:ext uri="{BB962C8B-B14F-4D97-AF65-F5344CB8AC3E}">
        <p14:creationId xmlns:p14="http://schemas.microsoft.com/office/powerpoint/2010/main" val="899500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a:solidFill>
                  <a:srgbClr val="003366"/>
                </a:solidFill>
                <a:latin typeface="Arial" charset="0"/>
                <a:ea typeface="Arial" charset="0"/>
                <a:cs typeface="Arial" charset="0"/>
              </a:rPr>
              <a:t>nettime </a:t>
            </a:r>
            <a:r>
              <a:rPr lang="en-US" sz="3600" b="0" dirty="0">
                <a:solidFill>
                  <a:srgbClr val="003366"/>
                </a:solidFill>
                <a:latin typeface="Arial" charset="0"/>
                <a:ea typeface="Arial" charset="0"/>
                <a:cs typeface="Arial" charset="0"/>
              </a:rPr>
              <a:t>solutions cloud-based </a:t>
            </a:r>
            <a:br>
              <a:rPr lang="en-US" sz="3600" b="0" dirty="0">
                <a:solidFill>
                  <a:srgbClr val="003366"/>
                </a:solidFill>
                <a:latin typeface="Arial" charset="0"/>
                <a:ea typeface="Arial" charset="0"/>
                <a:cs typeface="Arial" charset="0"/>
              </a:rPr>
            </a:br>
            <a:r>
              <a:rPr lang="en-US" sz="3600" b="0" dirty="0">
                <a:solidFill>
                  <a:srgbClr val="003366"/>
                </a:solidFill>
                <a:latin typeface="Arial" charset="0"/>
                <a:ea typeface="Arial" charset="0"/>
                <a:cs typeface="Arial" charset="0"/>
              </a:rPr>
              <a:t>time &amp; attendance</a:t>
            </a:r>
          </a:p>
        </p:txBody>
      </p:sp>
      <p:sp>
        <p:nvSpPr>
          <p:cNvPr id="7" name="Rectangle 6">
            <a:extLst>
              <a:ext uri="{FF2B5EF4-FFF2-40B4-BE49-F238E27FC236}">
                <a16:creationId xmlns:a16="http://schemas.microsoft.com/office/drawing/2014/main" id="{18B6A752-DA60-A34F-AE8F-9FA2E87258E2}"/>
              </a:ext>
            </a:extLst>
          </p:cNvPr>
          <p:cNvSpPr/>
          <p:nvPr/>
        </p:nvSpPr>
        <p:spPr>
          <a:xfrm>
            <a:off x="460777" y="2691921"/>
            <a:ext cx="2621090" cy="823497"/>
          </a:xfrm>
          <a:prstGeom prst="rect">
            <a:avLst/>
          </a:prstGeom>
          <a:solidFill>
            <a:schemeClr val="bg1">
              <a:lumMod val="75000"/>
              <a:alpha val="90000"/>
            </a:scheme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employees </a:t>
            </a:r>
          </a:p>
        </p:txBody>
      </p:sp>
      <p:sp>
        <p:nvSpPr>
          <p:cNvPr id="8" name="Rectangle 7">
            <a:extLst>
              <a:ext uri="{FF2B5EF4-FFF2-40B4-BE49-F238E27FC236}">
                <a16:creationId xmlns:a16="http://schemas.microsoft.com/office/drawing/2014/main" id="{437378A6-E3DE-2845-8014-D021CAE1A75B}"/>
              </a:ext>
            </a:extLst>
          </p:cNvPr>
          <p:cNvSpPr/>
          <p:nvPr/>
        </p:nvSpPr>
        <p:spPr>
          <a:xfrm>
            <a:off x="460777" y="3707919"/>
            <a:ext cx="2621090" cy="823497"/>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management</a:t>
            </a:r>
          </a:p>
        </p:txBody>
      </p:sp>
      <p:sp>
        <p:nvSpPr>
          <p:cNvPr id="4" name="Content Placeholder 3">
            <a:extLst>
              <a:ext uri="{FF2B5EF4-FFF2-40B4-BE49-F238E27FC236}">
                <a16:creationId xmlns:a16="http://schemas.microsoft.com/office/drawing/2014/main" id="{F83B4DA9-547E-0245-A1B4-4FA0608A5118}"/>
              </a:ext>
            </a:extLst>
          </p:cNvPr>
          <p:cNvSpPr>
            <a:spLocks noGrp="1"/>
          </p:cNvSpPr>
          <p:nvPr>
            <p:ph sz="half" idx="2"/>
          </p:nvPr>
        </p:nvSpPr>
        <p:spPr>
          <a:xfrm>
            <a:off x="3335867" y="2691921"/>
            <a:ext cx="5350933" cy="3200879"/>
          </a:xfrm>
        </p:spPr>
        <p:txBody>
          <a:bodyPr>
            <a:normAutofit fontScale="77500" lnSpcReduction="20000"/>
          </a:bodyPr>
          <a:lstStyle/>
          <a:p>
            <a:r>
              <a:rPr lang="en-US" sz="3800" b="1" dirty="0" err="1"/>
              <a:t>stratus</a:t>
            </a:r>
            <a:r>
              <a:rPr lang="en-US" sz="3800" dirty="0" err="1"/>
              <a:t>time</a:t>
            </a:r>
            <a:r>
              <a:rPr lang="en-US" sz="3800" dirty="0"/>
              <a:t> saves managers time with an easy scheduling interface and an alert system to notify them when employees are late, absent, or want to swap shifts*. </a:t>
            </a:r>
            <a:endParaRPr lang="en-US" sz="2000" dirty="0"/>
          </a:p>
          <a:p>
            <a:endParaRPr lang="en-US" dirty="0"/>
          </a:p>
          <a:p>
            <a:r>
              <a:rPr lang="en-US" sz="2100" dirty="0"/>
              <a:t>*shift swapping available with Advanced Scheduling module.</a:t>
            </a:r>
          </a:p>
        </p:txBody>
      </p:sp>
    </p:spTree>
    <p:extLst>
      <p:ext uri="{BB962C8B-B14F-4D97-AF65-F5344CB8AC3E}">
        <p14:creationId xmlns:p14="http://schemas.microsoft.com/office/powerpoint/2010/main" val="3137187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par>
                                <p:cTn id="15" presetID="2" presetClass="entr" presetSubtype="2" fill="hold" grpId="0"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a:solidFill>
                  <a:srgbClr val="003366"/>
                </a:solidFill>
                <a:latin typeface="Arial" charset="0"/>
                <a:ea typeface="Arial" charset="0"/>
                <a:cs typeface="Arial" charset="0"/>
              </a:rPr>
              <a:t>nettime</a:t>
            </a:r>
            <a:r>
              <a:rPr lang="en-US" sz="3600" b="0" dirty="0">
                <a:solidFill>
                  <a:srgbClr val="003366"/>
                </a:solidFill>
                <a:latin typeface="Arial" charset="0"/>
                <a:ea typeface="Arial" charset="0"/>
                <a:cs typeface="Arial" charset="0"/>
              </a:rPr>
              <a:t> solutions cloud-based </a:t>
            </a:r>
            <a:br>
              <a:rPr lang="en-US" sz="3600" b="0" dirty="0">
                <a:solidFill>
                  <a:srgbClr val="003366"/>
                </a:solidFill>
                <a:latin typeface="Arial" charset="0"/>
                <a:ea typeface="Arial" charset="0"/>
                <a:cs typeface="Arial" charset="0"/>
              </a:rPr>
            </a:br>
            <a:r>
              <a:rPr lang="en-US" sz="3600" b="0" dirty="0">
                <a:solidFill>
                  <a:srgbClr val="003366"/>
                </a:solidFill>
                <a:latin typeface="Arial" charset="0"/>
                <a:ea typeface="Arial" charset="0"/>
                <a:cs typeface="Arial" charset="0"/>
              </a:rPr>
              <a:t>time &amp; attendance</a:t>
            </a:r>
          </a:p>
        </p:txBody>
      </p:sp>
      <p:sp>
        <p:nvSpPr>
          <p:cNvPr id="7" name="Rectangle 6">
            <a:extLst>
              <a:ext uri="{FF2B5EF4-FFF2-40B4-BE49-F238E27FC236}">
                <a16:creationId xmlns:a16="http://schemas.microsoft.com/office/drawing/2014/main" id="{18B6A752-DA60-A34F-AE8F-9FA2E87258E2}"/>
              </a:ext>
            </a:extLst>
          </p:cNvPr>
          <p:cNvSpPr/>
          <p:nvPr/>
        </p:nvSpPr>
        <p:spPr>
          <a:xfrm>
            <a:off x="460777" y="2691921"/>
            <a:ext cx="2621090" cy="823497"/>
          </a:xfrm>
          <a:prstGeom prst="rect">
            <a:avLst/>
          </a:prstGeom>
          <a:solidFill>
            <a:schemeClr val="bg1">
              <a:lumMod val="75000"/>
              <a:alpha val="90000"/>
            </a:scheme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employees </a:t>
            </a:r>
          </a:p>
        </p:txBody>
      </p:sp>
      <p:sp>
        <p:nvSpPr>
          <p:cNvPr id="8" name="Rectangle 7">
            <a:extLst>
              <a:ext uri="{FF2B5EF4-FFF2-40B4-BE49-F238E27FC236}">
                <a16:creationId xmlns:a16="http://schemas.microsoft.com/office/drawing/2014/main" id="{437378A6-E3DE-2845-8014-D021CAE1A75B}"/>
              </a:ext>
            </a:extLst>
          </p:cNvPr>
          <p:cNvSpPr/>
          <p:nvPr/>
        </p:nvSpPr>
        <p:spPr>
          <a:xfrm>
            <a:off x="460777" y="3707919"/>
            <a:ext cx="2621090" cy="823497"/>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management</a:t>
            </a:r>
          </a:p>
        </p:txBody>
      </p:sp>
      <p:sp>
        <p:nvSpPr>
          <p:cNvPr id="4" name="Content Placeholder 3">
            <a:extLst>
              <a:ext uri="{FF2B5EF4-FFF2-40B4-BE49-F238E27FC236}">
                <a16:creationId xmlns:a16="http://schemas.microsoft.com/office/drawing/2014/main" id="{F83B4DA9-547E-0245-A1B4-4FA0608A5118}"/>
              </a:ext>
            </a:extLst>
          </p:cNvPr>
          <p:cNvSpPr>
            <a:spLocks noGrp="1"/>
          </p:cNvSpPr>
          <p:nvPr>
            <p:ph sz="half" idx="2"/>
          </p:nvPr>
        </p:nvSpPr>
        <p:spPr>
          <a:xfrm>
            <a:off x="3335867" y="2691921"/>
            <a:ext cx="5350933" cy="3200879"/>
          </a:xfrm>
        </p:spPr>
        <p:txBody>
          <a:bodyPr>
            <a:normAutofit/>
          </a:bodyPr>
          <a:lstStyle/>
          <a:p>
            <a:r>
              <a:rPr lang="en-US" dirty="0"/>
              <a:t>It also provides </a:t>
            </a:r>
            <a:r>
              <a:rPr lang="en-US" dirty="0" err="1"/>
              <a:t>geotracking</a:t>
            </a:r>
            <a:r>
              <a:rPr lang="en-US" dirty="0"/>
              <a:t> and geofencing capabilities, allowing managers to see where employees are clocking in, and preventing them from clocking in when away from approved locations.</a:t>
            </a:r>
          </a:p>
        </p:txBody>
      </p:sp>
    </p:spTree>
    <p:extLst>
      <p:ext uri="{BB962C8B-B14F-4D97-AF65-F5344CB8AC3E}">
        <p14:creationId xmlns:p14="http://schemas.microsoft.com/office/powerpoint/2010/main" val="2801652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style>
          <a:lnRef idx="2">
            <a:schemeClr val="accent1"/>
          </a:lnRef>
          <a:fillRef idx="1">
            <a:schemeClr val="lt1"/>
          </a:fillRef>
          <a:effectRef idx="0">
            <a:schemeClr val="accent1"/>
          </a:effectRef>
          <a:fontRef idx="minor">
            <a:schemeClr val="dk1"/>
          </a:fontRef>
        </p:style>
        <p:txBody>
          <a:bodyPr>
            <a:noAutofit/>
          </a:bodyPr>
          <a:lstStyle/>
          <a:p>
            <a:r>
              <a:rPr lang="en-US" sz="3600" dirty="0">
                <a:solidFill>
                  <a:srgbClr val="003366"/>
                </a:solidFill>
                <a:latin typeface="Arial" charset="0"/>
                <a:ea typeface="Arial" charset="0"/>
                <a:cs typeface="Arial" charset="0"/>
              </a:rPr>
              <a:t>nettime</a:t>
            </a:r>
            <a:r>
              <a:rPr lang="en-US" sz="3600" b="0" dirty="0">
                <a:solidFill>
                  <a:srgbClr val="003366"/>
                </a:solidFill>
                <a:latin typeface="Arial" charset="0"/>
                <a:ea typeface="Arial" charset="0"/>
                <a:cs typeface="Arial" charset="0"/>
              </a:rPr>
              <a:t> solutions cloud-based </a:t>
            </a:r>
            <a:br>
              <a:rPr lang="en-US" sz="3600" b="0" dirty="0">
                <a:solidFill>
                  <a:srgbClr val="003366"/>
                </a:solidFill>
                <a:latin typeface="Arial" charset="0"/>
                <a:ea typeface="Arial" charset="0"/>
                <a:cs typeface="Arial" charset="0"/>
              </a:rPr>
            </a:br>
            <a:r>
              <a:rPr lang="en-US" sz="3600" b="0" dirty="0">
                <a:solidFill>
                  <a:srgbClr val="003366"/>
                </a:solidFill>
                <a:latin typeface="Arial" charset="0"/>
                <a:ea typeface="Arial" charset="0"/>
                <a:cs typeface="Arial" charset="0"/>
              </a:rPr>
              <a:t>time &amp; attendance</a:t>
            </a:r>
          </a:p>
        </p:txBody>
      </p:sp>
      <p:sp>
        <p:nvSpPr>
          <p:cNvPr id="7" name="Rectangle 6">
            <a:extLst>
              <a:ext uri="{FF2B5EF4-FFF2-40B4-BE49-F238E27FC236}">
                <a16:creationId xmlns:a16="http://schemas.microsoft.com/office/drawing/2014/main" id="{18B6A752-DA60-A34F-AE8F-9FA2E87258E2}"/>
              </a:ext>
            </a:extLst>
          </p:cNvPr>
          <p:cNvSpPr/>
          <p:nvPr/>
        </p:nvSpPr>
        <p:spPr>
          <a:xfrm>
            <a:off x="460777" y="2691921"/>
            <a:ext cx="2621090" cy="823497"/>
          </a:xfrm>
          <a:prstGeom prst="rect">
            <a:avLst/>
          </a:prstGeom>
          <a:solidFill>
            <a:schemeClr val="bg1">
              <a:lumMod val="75000"/>
              <a:alpha val="90000"/>
            </a:scheme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employees </a:t>
            </a:r>
          </a:p>
        </p:txBody>
      </p:sp>
      <p:sp>
        <p:nvSpPr>
          <p:cNvPr id="8" name="Rectangle 7">
            <a:extLst>
              <a:ext uri="{FF2B5EF4-FFF2-40B4-BE49-F238E27FC236}">
                <a16:creationId xmlns:a16="http://schemas.microsoft.com/office/drawing/2014/main" id="{437378A6-E3DE-2845-8014-D021CAE1A75B}"/>
              </a:ext>
            </a:extLst>
          </p:cNvPr>
          <p:cNvSpPr/>
          <p:nvPr/>
        </p:nvSpPr>
        <p:spPr>
          <a:xfrm>
            <a:off x="460777" y="3707919"/>
            <a:ext cx="2621090" cy="823497"/>
          </a:xfrm>
          <a:prstGeom prst="rect">
            <a:avLst/>
          </a:prstGeom>
          <a:solidFill>
            <a:schemeClr val="bg1">
              <a:lumMod val="75000"/>
              <a:alpha val="90000"/>
            </a:scheme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management</a:t>
            </a:r>
          </a:p>
        </p:txBody>
      </p:sp>
      <p:sp>
        <p:nvSpPr>
          <p:cNvPr id="4" name="Content Placeholder 3">
            <a:extLst>
              <a:ext uri="{FF2B5EF4-FFF2-40B4-BE49-F238E27FC236}">
                <a16:creationId xmlns:a16="http://schemas.microsoft.com/office/drawing/2014/main" id="{F83B4DA9-547E-0245-A1B4-4FA0608A5118}"/>
              </a:ext>
            </a:extLst>
          </p:cNvPr>
          <p:cNvSpPr>
            <a:spLocks noGrp="1"/>
          </p:cNvSpPr>
          <p:nvPr>
            <p:ph sz="half" idx="2"/>
          </p:nvPr>
        </p:nvSpPr>
        <p:spPr>
          <a:xfrm>
            <a:off x="3335867" y="2691921"/>
            <a:ext cx="5350933" cy="3200879"/>
          </a:xfrm>
        </p:spPr>
        <p:txBody>
          <a:bodyPr>
            <a:normAutofit/>
          </a:bodyPr>
          <a:lstStyle/>
          <a:p>
            <a:r>
              <a:rPr lang="en-US" b="1" dirty="0" err="1"/>
              <a:t>stratus</a:t>
            </a:r>
            <a:r>
              <a:rPr lang="en-US" dirty="0" err="1"/>
              <a:t>time</a:t>
            </a:r>
            <a:r>
              <a:rPr lang="en-US" dirty="0"/>
              <a:t> is a robust labor reporting mechanism that can both help them stay compliant and provide deep insight into labor costs. </a:t>
            </a:r>
          </a:p>
        </p:txBody>
      </p:sp>
      <p:sp>
        <p:nvSpPr>
          <p:cNvPr id="6" name="Rectangle 5">
            <a:extLst>
              <a:ext uri="{FF2B5EF4-FFF2-40B4-BE49-F238E27FC236}">
                <a16:creationId xmlns:a16="http://schemas.microsoft.com/office/drawing/2014/main" id="{B1768C8A-75A2-E84C-A241-1B9435456B93}"/>
              </a:ext>
            </a:extLst>
          </p:cNvPr>
          <p:cNvSpPr/>
          <p:nvPr/>
        </p:nvSpPr>
        <p:spPr>
          <a:xfrm>
            <a:off x="460777" y="4723917"/>
            <a:ext cx="2621090" cy="823497"/>
          </a:xfrm>
          <a:prstGeom prst="rect">
            <a:avLst/>
          </a:prstGeom>
          <a:solidFill>
            <a:srgbClr val="99CC00">
              <a:alpha val="90000"/>
            </a:srgbClr>
          </a:solidFill>
          <a:ln>
            <a:noFill/>
          </a:ln>
        </p:spPr>
        <p:style>
          <a:lnRef idx="1">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91163" tIns="91163" rIns="91163" bIns="91163" numCol="1" spcCol="1270" anchor="ctr" anchorCtr="0">
            <a:normAutofit/>
          </a:bodyPr>
          <a:lstStyle/>
          <a:p>
            <a:pPr lvl="0" algn="ctr" defTabSz="711200" rtl="0">
              <a:lnSpc>
                <a:spcPct val="90000"/>
              </a:lnSpc>
              <a:spcBef>
                <a:spcPct val="0"/>
              </a:spcBef>
              <a:spcAft>
                <a:spcPct val="35000"/>
              </a:spcAft>
            </a:pPr>
            <a:r>
              <a:rPr lang="en-US" sz="2000" b="1" kern="1200" dirty="0">
                <a:solidFill>
                  <a:schemeClr val="bg1"/>
                </a:solidFill>
                <a:latin typeface="Arial" charset="0"/>
                <a:ea typeface="Arial" charset="0"/>
                <a:cs typeface="Arial" charset="0"/>
              </a:rPr>
              <a:t>For owners &amp; executives</a:t>
            </a:r>
          </a:p>
        </p:txBody>
      </p:sp>
    </p:spTree>
    <p:extLst>
      <p:ext uri="{BB962C8B-B14F-4D97-AF65-F5344CB8AC3E}">
        <p14:creationId xmlns:p14="http://schemas.microsoft.com/office/powerpoint/2010/main" val="3153745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animBg="1"/>
    </p:bldLst>
  </p:timing>
</p:sld>
</file>

<file path=ppt/theme/theme1.xml><?xml version="1.0" encoding="utf-8"?>
<a:theme xmlns:a="http://schemas.openxmlformats.org/drawingml/2006/main" name="1_nettime_powerpoint_template">
  <a:themeElements>
    <a:clrScheme name="nettime solutions">
      <a:dk1>
        <a:srgbClr val="5F6162"/>
      </a:dk1>
      <a:lt1>
        <a:srgbClr val="FFFFFF"/>
      </a:lt1>
      <a:dk2>
        <a:srgbClr val="1F497D"/>
      </a:dk2>
      <a:lt2>
        <a:srgbClr val="FFFFFF"/>
      </a:lt2>
      <a:accent1>
        <a:srgbClr val="919195"/>
      </a:accent1>
      <a:accent2>
        <a:srgbClr val="5F6162"/>
      </a:accent2>
      <a:accent3>
        <a:srgbClr val="0097CF"/>
      </a:accent3>
      <a:accent4>
        <a:srgbClr val="026CB6"/>
      </a:accent4>
      <a:accent5>
        <a:srgbClr val="2B385D"/>
      </a:accent5>
      <a:accent6>
        <a:srgbClr val="000000"/>
      </a:accent6>
      <a:hlink>
        <a:srgbClr val="FF0066"/>
      </a:hlink>
      <a:folHlink>
        <a:srgbClr val="C82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2017_NTS" id="{98FBFBAC-D230-CA4B-96E1-41300BBD59C5}" vid="{ADDC7489-FF6E-2A4C-9E12-C60BA1DCA043}"/>
    </a:ext>
  </a:extLst>
</a:theme>
</file>

<file path=ppt/theme/theme2.xml><?xml version="1.0" encoding="utf-8"?>
<a:theme xmlns:a="http://schemas.openxmlformats.org/drawingml/2006/main" name="2_nettime_powerpoint_template">
  <a:themeElements>
    <a:clrScheme name="nettime solutions">
      <a:dk1>
        <a:srgbClr val="5F6162"/>
      </a:dk1>
      <a:lt1>
        <a:srgbClr val="FFFFFF"/>
      </a:lt1>
      <a:dk2>
        <a:srgbClr val="1F497D"/>
      </a:dk2>
      <a:lt2>
        <a:srgbClr val="FFFFFF"/>
      </a:lt2>
      <a:accent1>
        <a:srgbClr val="919195"/>
      </a:accent1>
      <a:accent2>
        <a:srgbClr val="5F6162"/>
      </a:accent2>
      <a:accent3>
        <a:srgbClr val="0097CF"/>
      </a:accent3>
      <a:accent4>
        <a:srgbClr val="026CB6"/>
      </a:accent4>
      <a:accent5>
        <a:srgbClr val="2B385D"/>
      </a:accent5>
      <a:accent6>
        <a:srgbClr val="000000"/>
      </a:accent6>
      <a:hlink>
        <a:srgbClr val="FF0066"/>
      </a:hlink>
      <a:folHlink>
        <a:srgbClr val="C822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2017_NTS" id="{98FBFBAC-D230-CA4B-96E1-41300BBD59C5}" vid="{ADDC7489-FF6E-2A4C-9E12-C60BA1DCA043}"/>
    </a:ext>
  </a:extLst>
</a:theme>
</file>

<file path=ppt/theme/theme3.xml><?xml version="1.0" encoding="utf-8"?>
<a:theme xmlns:a="http://schemas.openxmlformats.org/drawingml/2006/main" name="Custom Design">
  <a:themeElements>
    <a:clrScheme name="nettime solutions">
      <a:dk1>
        <a:srgbClr val="5F6162"/>
      </a:dk1>
      <a:lt1>
        <a:srgbClr val="FFFFFF"/>
      </a:lt1>
      <a:dk2>
        <a:srgbClr val="1F497D"/>
      </a:dk2>
      <a:lt2>
        <a:srgbClr val="FFFFFF"/>
      </a:lt2>
      <a:accent1>
        <a:srgbClr val="919195"/>
      </a:accent1>
      <a:accent2>
        <a:srgbClr val="5F6162"/>
      </a:accent2>
      <a:accent3>
        <a:srgbClr val="0097CF"/>
      </a:accent3>
      <a:accent4>
        <a:srgbClr val="026CB6"/>
      </a:accent4>
      <a:accent5>
        <a:srgbClr val="2B385D"/>
      </a:accent5>
      <a:accent6>
        <a:srgbClr val="000000"/>
      </a:accent6>
      <a:hlink>
        <a:srgbClr val="FF0066"/>
      </a:hlink>
      <a:folHlink>
        <a:srgbClr val="C822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2017_NTS" id="{98FBFBAC-D230-CA4B-96E1-41300BBD59C5}" vid="{F27CB0DF-64DC-FB47-B80D-ED30D4EA85D5}"/>
    </a:ext>
  </a:ext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2017_NTS" id="{98FBFBAC-D230-CA4B-96E1-41300BBD59C5}" vid="{A9C64345-6B6D-5B4A-B90A-9B4C874AB699}"/>
    </a:ext>
  </a:extLst>
</a:theme>
</file>

<file path=ppt/theme/theme5.xml><?xml version="1.0" encoding="utf-8"?>
<a:theme xmlns:a="http://schemas.openxmlformats.org/drawingml/2006/main" name="2_Custom Design">
  <a:themeElements>
    <a:clrScheme name="nettime solutions">
      <a:dk1>
        <a:srgbClr val="5F6162"/>
      </a:dk1>
      <a:lt1>
        <a:srgbClr val="FFFFFF"/>
      </a:lt1>
      <a:dk2>
        <a:srgbClr val="1F497D"/>
      </a:dk2>
      <a:lt2>
        <a:srgbClr val="FFFFFF"/>
      </a:lt2>
      <a:accent1>
        <a:srgbClr val="919195"/>
      </a:accent1>
      <a:accent2>
        <a:srgbClr val="5F6162"/>
      </a:accent2>
      <a:accent3>
        <a:srgbClr val="0097CF"/>
      </a:accent3>
      <a:accent4>
        <a:srgbClr val="026CB6"/>
      </a:accent4>
      <a:accent5>
        <a:srgbClr val="2B385D"/>
      </a:accent5>
      <a:accent6>
        <a:srgbClr val="000000"/>
      </a:accent6>
      <a:hlink>
        <a:srgbClr val="FF0066"/>
      </a:hlink>
      <a:folHlink>
        <a:srgbClr val="C822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 template 2017_NTS" id="{98FBFBAC-D230-CA4B-96E1-41300BBD59C5}" vid="{D07C91EE-2753-114C-9B31-7361759682DE}"/>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URL_x0020_to_x0020_Location xmlns="f0223419-13ac-4f72-838a-8d456142c386" xsi:nil="true"/>
    <Type_x0020_of_x0020_Material xmlns="f0223419-13ac-4f72-838a-8d456142c386">
      <Value>Sales Presentation</Value>
    </Type_x0020_of_x0020_Material>
    <Revised xmlns="f0223419-13ac-4f72-838a-8d456142c386">2017-03-13T04:00:00+00:00</Revised>
    <_ip_UnifiedCompliancePolicyProperties xmlns="http://schemas.microsoft.com/sharepoint/v3" xsi:nil="true"/>
    <Description0 xmlns="f0223419-13ac-4f72-838a-8d456142c386" xsi:nil="true"/>
    <Link xmlns="f0223419-13ac-4f72-838a-8d456142c386">
      <Url xsi:nil="true"/>
      <Description xsi:nil="true"/>
    </Link>
    <g86c xmlns="f0223419-13ac-4f72-838a-8d456142c386">
      <Value>nettime Solutions</Value>
    </g86c>
    <LikesCount xmlns="http://schemas.microsoft.com/sharepoint/v3" xsi:nil="true"/>
    <Ratings xmlns="http://schemas.microsoft.com/sharepoint/v3" xsi:nil="true"/>
    <LikedBy xmlns="http://schemas.microsoft.com/sharepoint/v3">
      <UserInfo>
        <DisplayName/>
        <AccountId xsi:nil="true"/>
        <AccountType/>
      </UserInfo>
    </LikedBy>
    <RatedBy xmlns="http://schemas.microsoft.com/sharepoint/v3">
      <UserInfo>
        <DisplayName/>
        <AccountId xsi:nil="true"/>
        <AccountType/>
      </UserInfo>
    </RatedB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DFB66BDD45A404FB39091BB29A3D669" ma:contentTypeVersion="20" ma:contentTypeDescription="Create a new document." ma:contentTypeScope="" ma:versionID="fdd93081d3cc71e4816e1e3210cbcd52">
  <xsd:schema xmlns:xsd="http://www.w3.org/2001/XMLSchema" xmlns:xs="http://www.w3.org/2001/XMLSchema" xmlns:p="http://schemas.microsoft.com/office/2006/metadata/properties" xmlns:ns1="http://schemas.microsoft.com/sharepoint/v3" xmlns:ns2="f0223419-13ac-4f72-838a-8d456142c386" xmlns:ns3="0dd8ca2b-8e17-439e-9e56-105f39e53c1d" targetNamespace="http://schemas.microsoft.com/office/2006/metadata/properties" ma:root="true" ma:fieldsID="00951e89ddaba17826a9d9ec76dd78d9" ns1:_="" ns2:_="" ns3:_="">
    <xsd:import namespace="http://schemas.microsoft.com/sharepoint/v3"/>
    <xsd:import namespace="f0223419-13ac-4f72-838a-8d456142c386"/>
    <xsd:import namespace="0dd8ca2b-8e17-439e-9e56-105f39e53c1d"/>
    <xsd:element name="properties">
      <xsd:complexType>
        <xsd:sequence>
          <xsd:element name="documentManagement">
            <xsd:complexType>
              <xsd:all>
                <xsd:element ref="ns2:Description0" minOccurs="0"/>
                <xsd:element ref="ns2:URL_x0020_to_x0020_Location" minOccurs="0"/>
                <xsd:element ref="ns2:g86c" minOccurs="0"/>
                <xsd:element ref="ns2:Type_x0020_of_x0020_Material" minOccurs="0"/>
                <xsd:element ref="ns3:SharedWithUsers" minOccurs="0"/>
                <xsd:element ref="ns3:SharedWithDetails" minOccurs="0"/>
                <xsd:element ref="ns2:Revised"/>
                <xsd:element ref="ns1:_ip_UnifiedCompliancePolicyProperties" minOccurs="0"/>
                <xsd:element ref="ns1:_ip_UnifiedCompliancePolicyUIAction" minOccurs="0"/>
                <xsd:element ref="ns2:Link" minOccurs="0"/>
                <xsd:element ref="ns3:LastSharedByUser" minOccurs="0"/>
                <xsd:element ref="ns3:LastSharedByTime" minOccurs="0"/>
                <xsd:element ref="ns1:AverageRating" minOccurs="0"/>
                <xsd:element ref="ns1:RatingCount" minOccurs="0"/>
                <xsd:element ref="ns1:RatedBy" minOccurs="0"/>
                <xsd:element ref="ns1:Ratings" minOccurs="0"/>
                <xsd:element ref="ns1:LikesCount" minOccurs="0"/>
                <xsd:element ref="ns1:LikedBy" minOccurs="0"/>
                <xsd:element ref="ns2:MediaServiceMetadata" minOccurs="0"/>
                <xsd:element ref="ns2:MediaServiceFastMetadata" minOccurs="0"/>
                <xsd:element ref="ns2:MediaServiceEventHashCode" minOccurs="0"/>
                <xsd:element ref="ns2: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element name="AverageRating" ma:index="20" nillable="true" ma:displayName="Rating (0-5)" ma:decimals="2" ma:description="Average value of all the ratings that have been submitted" ma:internalName="AverageRating" ma:readOnly="true">
      <xsd:simpleType>
        <xsd:restriction base="dms:Number"/>
      </xsd:simpleType>
    </xsd:element>
    <xsd:element name="RatingCount" ma:index="21" nillable="true" ma:displayName="Number of Ratings" ma:decimals="0" ma:description="Number of ratings submitted" ma:internalName="RatingCount" ma:readOnly="true">
      <xsd:simpleType>
        <xsd:restriction base="dms:Number"/>
      </xsd:simpleType>
    </xsd:element>
    <xsd:element name="RatedBy" ma:index="2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3" nillable="true" ma:displayName="User ratings" ma:description="User ratings for the item" ma:hidden="true" ma:internalName="Ratings">
      <xsd:simpleType>
        <xsd:restriction base="dms:Note"/>
      </xsd:simpleType>
    </xsd:element>
    <xsd:element name="LikesCount" ma:index="24" nillable="true" ma:displayName="Number of Likes" ma:internalName="LikesCount">
      <xsd:simpleType>
        <xsd:restriction base="dms:Unknown"/>
      </xsd:simpleType>
    </xsd:element>
    <xsd:element name="LikedBy" ma:index="2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223419-13ac-4f72-838a-8d456142c386"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Text">
          <xsd:maxLength value="255"/>
        </xsd:restriction>
      </xsd:simpleType>
    </xsd:element>
    <xsd:element name="URL_x0020_to_x0020_Location" ma:index="3" nillable="true" ma:displayName="URL to Order" ma:list="{132b59c3-8c26-4b37-a9d2-b9e947b9a0cd}" ma:internalName="URL_x0020_to_x0020_Location" ma:showField="URL_x0020_Name">
      <xsd:simpleType>
        <xsd:restriction base="dms:Lookup"/>
      </xsd:simpleType>
    </xsd:element>
    <xsd:element name="g86c" ma:index="4" nillable="true" ma:displayName="Product" ma:internalName="g86c" ma:requiredMultiChoice="true">
      <xsd:complexType>
        <xsd:complexContent>
          <xsd:extension base="dms:MultiChoice">
            <xsd:sequence>
              <xsd:element name="Value" maxOccurs="unbounded" minOccurs="0" nillable="true">
                <xsd:simpleType>
                  <xsd:restriction base="dms:Choice">
                    <xsd:enumeration value="Pre Payroll"/>
                    <xsd:enumeration value="SMB (Core)"/>
                    <xsd:enumeration value="MMS"/>
                    <xsd:enumeration value="Flex"/>
                    <xsd:enumeration value="Flex Enterprise"/>
                    <xsd:enumeration value="Insurance Services"/>
                    <xsd:enumeration value="H&amp;B"/>
                    <xsd:enumeration value="Workers' Comp"/>
                    <xsd:enumeration value="BeneTrac"/>
                    <xsd:enumeration value="ESR"/>
                    <xsd:enumeration value="Health Care Reform"/>
                    <xsd:enumeration value="Retirement Services"/>
                    <xsd:enumeration value="HR Services"/>
                    <xsd:enumeration value="FSA/HRA/HSA"/>
                    <xsd:enumeration value="Handbooks"/>
                    <xsd:enumeration value="HR Essentials"/>
                    <xsd:enumeration value="HR Solutions"/>
                    <xsd:enumeration value="Paychex PEO"/>
                    <xsd:enumeration value="Paychex PEO+"/>
                    <xsd:enumeration value="Banks"/>
                    <xsd:enumeration value="ExpenseWire"/>
                    <xsd:enumeration value="myStaffingPro"/>
                    <xsd:enumeration value="nettime Solutions"/>
                    <xsd:enumeration value="Time and Attendance"/>
                    <xsd:enumeration value="Financial Advisors/FAs"/>
                    <xsd:enumeration value="CPAs"/>
                    <xsd:enumeration value="National Accounts/Franchise"/>
                    <xsd:enumeration value="Client Channel"/>
                    <xsd:enumeration value="Payment Processing"/>
                    <xsd:enumeration value="Incorporation Services/MyCorp"/>
                    <xsd:enumeration value="Restaurants"/>
                    <xsd:enumeration value="All Product"/>
                    <xsd:enumeration value="International"/>
                    <xsd:enumeration value="Multicultural"/>
                    <xsd:enumeration value="Corporate"/>
                    <xsd:enumeration value="Virtual Sales"/>
                    <xsd:enumeration value="Tier 1 Bank"/>
                    <xsd:enumeration value="Advance Partners"/>
                    <xsd:enumeration value="ePlan"/>
                  </xsd:restriction>
                </xsd:simpleType>
              </xsd:element>
            </xsd:sequence>
          </xsd:extension>
        </xsd:complexContent>
      </xsd:complexType>
    </xsd:element>
    <xsd:element name="Type_x0020_of_x0020_Material" ma:index="5" nillable="true" ma:displayName="Type of Material" ma:internalName="Type_x0020_of_x0020_Material" ma:requiredMultiChoice="true">
      <xsd:complexType>
        <xsd:complexContent>
          <xsd:extension base="dms:MultiChoice">
            <xsd:sequence>
              <xsd:element name="Value" maxOccurs="unbounded" minOccurs="0" nillable="true">
                <xsd:simpleType>
                  <xsd:restriction base="dms:Choice">
                    <xsd:enumeration value="Brochure"/>
                    <xsd:enumeration value="Sales Sheet"/>
                    <xsd:enumeration value="Booklet"/>
                    <xsd:enumeration value="Folder"/>
                    <xsd:enumeration value="Proposal"/>
                    <xsd:enumeration value="Postcard"/>
                    <xsd:enumeration value="Poster"/>
                    <xsd:enumeration value="Letter"/>
                    <xsd:enumeration value="Sales Presentation"/>
                    <xsd:enumeration value="Demo"/>
                    <xsd:enumeration value="Calculator"/>
                    <xsd:enumeration value="White Paper"/>
                    <xsd:enumeration value="PowerPoint"/>
                    <xsd:enumeration value="Infographic"/>
                    <xsd:enumeration value="Enrollment"/>
                    <xsd:enumeration value="Note Card"/>
                    <xsd:enumeration value="Table Tent"/>
                    <xsd:enumeration value="Other"/>
                    <xsd:enumeration value="Quick Reference Guide"/>
                    <xsd:enumeration value="Email"/>
                    <xsd:enumeration value="Job Aide"/>
                    <xsd:enumeration value="Content Hub"/>
                    <xsd:enumeration value="Display Ad"/>
                  </xsd:restriction>
                </xsd:simpleType>
              </xsd:element>
            </xsd:sequence>
          </xsd:extension>
        </xsd:complexContent>
      </xsd:complexType>
    </xsd:element>
    <xsd:element name="Revised" ma:index="14" ma:displayName="Revised/Reprinted" ma:description="Specify release/revision date on sheet; appears next to item number." ma:format="DateOnly" ma:internalName="Revised">
      <xsd:simpleType>
        <xsd:restriction base="dms:DateTime"/>
      </xsd:simpleType>
    </xsd:element>
    <xsd:element name="Link" ma:index="1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dd8ca2b-8e17-439e-9e56-105f39e53c1d"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8" nillable="true" ma:displayName="Last Shared By User" ma:description="" ma:internalName="LastSharedByUser" ma:readOnly="true">
      <xsd:simpleType>
        <xsd:restriction base="dms:Note">
          <xsd:maxLength value="255"/>
        </xsd:restriction>
      </xsd:simpleType>
    </xsd:element>
    <xsd:element name="LastSharedByTime" ma:index="19"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Item Numb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82ED99-8AE7-4F7F-826D-B265FC0E6AAC}">
  <ds:schemaRefs>
    <ds:schemaRef ds:uri="f0223419-13ac-4f72-838a-8d456142c386"/>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microsoft.com/sharepoint/v3"/>
    <ds:schemaRef ds:uri="http://schemas.openxmlformats.org/package/2006/metadata/core-properties"/>
    <ds:schemaRef ds:uri="http://purl.org/dc/terms/"/>
    <ds:schemaRef ds:uri="0dd8ca2b-8e17-439e-9e56-105f39e53c1d"/>
    <ds:schemaRef ds:uri="http://www.w3.org/XML/1998/namespace"/>
    <ds:schemaRef ds:uri="http://purl.org/dc/dcmitype/"/>
  </ds:schemaRefs>
</ds:datastoreItem>
</file>

<file path=customXml/itemProps2.xml><?xml version="1.0" encoding="utf-8"?>
<ds:datastoreItem xmlns:ds="http://schemas.openxmlformats.org/officeDocument/2006/customXml" ds:itemID="{CF806928-FCB3-40BE-9350-A3111A2ED5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223419-13ac-4f72-838a-8d456142c386"/>
    <ds:schemaRef ds:uri="0dd8ca2b-8e17-439e-9e56-105f39e53c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3797886-AFE9-46DB-8D18-ABE6AF1998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1252</TotalTime>
  <Words>879</Words>
  <Application>Microsoft Office PowerPoint</Application>
  <PresentationFormat>On-screen Show (4:3)</PresentationFormat>
  <Paragraphs>141</Paragraphs>
  <Slides>23</Slides>
  <Notes>22</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23</vt:i4>
      </vt:variant>
    </vt:vector>
  </HeadingPairs>
  <TitlesOfParts>
    <vt:vector size="32" baseType="lpstr">
      <vt:lpstr>Arial</vt:lpstr>
      <vt:lpstr>Calibri</vt:lpstr>
      <vt:lpstr>Myriad Pro</vt:lpstr>
      <vt:lpstr>Wingdings</vt:lpstr>
      <vt:lpstr>1_nettime_powerpoint_template</vt:lpstr>
      <vt:lpstr>2_nettime_powerpoint_template</vt:lpstr>
      <vt:lpstr>Custom Design</vt:lpstr>
      <vt:lpstr>1_Custom Design</vt:lpstr>
      <vt:lpstr>2_Custom Design</vt:lpstr>
      <vt:lpstr>PowerPoint Presentation</vt:lpstr>
      <vt:lpstr>This is your time</vt:lpstr>
      <vt:lpstr>PowerPoint Presentation</vt:lpstr>
      <vt:lpstr>PowerPoint Presentation</vt:lpstr>
      <vt:lpstr>PowerPoint Presentation</vt:lpstr>
      <vt:lpstr>nettime solutions cloud-based  time &amp; attendance</vt:lpstr>
      <vt:lpstr>nettime solutions cloud-based  time &amp; attendance</vt:lpstr>
      <vt:lpstr>nettime solutions cloud-based  time &amp; attendance</vt:lpstr>
      <vt:lpstr>nettime solutions cloud-based  time &amp; attendance</vt:lpstr>
      <vt:lpstr>“I love stratustime because it’s very simple to set up and use. We have employees from across the spectrum—white collar, blue collar, warehouse, sales, management, you name it. Everyone agrees on how easy it is.”</vt:lpstr>
      <vt:lpstr>Why stratustime?</vt:lpstr>
      <vt:lpstr>“stratustime gives you the flexibility to customize any available report. If we’d had stratustime during the entirety of the employee’s career, it would have been pretty simple to pull the data and generate a report. But we didn’t, and my own time was burnt up capturing and presenting this information.”</vt:lpstr>
      <vt:lpstr>Why stratustime?</vt:lpstr>
      <vt:lpstr>Why stratustime?</vt:lpstr>
      <vt:lpstr>“It’s essential that the system you have in place ensures that everyone is tracking their time correctly, whether it’s overtime, or breaks, or something else. It can save you a lot of money, hassle, and potential legal exposure.” </vt:lpstr>
      <vt:lpstr>Why stratustime?</vt:lpstr>
      <vt:lpstr>Why stratustime?</vt:lpstr>
      <vt:lpstr>PowerPoint Presentation</vt:lpstr>
      <vt:lpstr>Our open API</vt:lpstr>
      <vt:lpstr>Clients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James</dc:creator>
  <cp:lastModifiedBy>Fischer, Trever</cp:lastModifiedBy>
  <cp:revision>20</cp:revision>
  <dcterms:modified xsi:type="dcterms:W3CDTF">2020-12-07T15:12:50Z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0x010100FDFB66BDD45A404FB39091BB29A3D669</vt:lpwstr>
  </property>
</Properties>
</file>